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71" r:id="rId12"/>
    <p:sldId id="272" r:id="rId13"/>
    <p:sldId id="273" r:id="rId14"/>
    <p:sldId id="274" r:id="rId15"/>
    <p:sldId id="275" r:id="rId16"/>
  </p:sldIdLst>
  <p:sldSz cx="12192000" cy="6858000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Stijl, gemiddeld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Stijl, gemiddeld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Stijl, donker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9mm KNN serie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Blad1!$A$5:$A$15</c:f>
              <c:numCache>
                <c:formatCode>General</c:formatCode>
                <c:ptCount val="11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  <c:pt idx="8">
                  <c:v>110</c:v>
                </c:pt>
                <c:pt idx="9">
                  <c:v>120</c:v>
                </c:pt>
                <c:pt idx="10">
                  <c:v>130</c:v>
                </c:pt>
              </c:numCache>
            </c:numRef>
          </c:cat>
          <c:val>
            <c:numRef>
              <c:f>Blad1!$B$5:$B$15</c:f>
              <c:numCache>
                <c:formatCode>0%</c:formatCode>
                <c:ptCount val="11"/>
                <c:pt idx="0">
                  <c:v>1.1451549455832858E-2</c:v>
                </c:pt>
                <c:pt idx="1">
                  <c:v>0.02</c:v>
                </c:pt>
                <c:pt idx="2">
                  <c:v>5.5290878097818956E-2</c:v>
                </c:pt>
                <c:pt idx="3">
                  <c:v>6.69172603697714E-2</c:v>
                </c:pt>
                <c:pt idx="4">
                  <c:v>7.8893308273963014E-2</c:v>
                </c:pt>
                <c:pt idx="5">
                  <c:v>0.11718169500415226</c:v>
                </c:pt>
                <c:pt idx="6">
                  <c:v>0.23</c:v>
                </c:pt>
                <c:pt idx="7">
                  <c:v>0.19559421303378643</c:v>
                </c:pt>
                <c:pt idx="8">
                  <c:v>0.1</c:v>
                </c:pt>
                <c:pt idx="9">
                  <c:v>7.0000000000000007E-2</c:v>
                </c:pt>
                <c:pt idx="10">
                  <c:v>4.7335984964377811E-2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C8-4E99-B92A-B6F61CB9669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12248008"/>
        <c:axId val="412240560"/>
      </c:barChart>
      <c:catAx>
        <c:axId val="412248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12240560"/>
        <c:crosses val="autoZero"/>
        <c:auto val="1"/>
        <c:lblAlgn val="ctr"/>
        <c:lblOffset val="100"/>
        <c:noMultiLvlLbl val="0"/>
      </c:catAx>
      <c:valAx>
        <c:axId val="41224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12248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1000" b="1"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nl-NL"/>
              <a:t>16mm RV serie</a:t>
            </a:r>
          </a:p>
        </c:rich>
      </c:tx>
      <c:layout>
        <c:manualLayout>
          <c:xMode val="edge"/>
          <c:yMode val="edge"/>
          <c:x val="0.23071050330461487"/>
          <c:y val="1.51112800005186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Blad1!$A$16:$A$27</c:f>
              <c:numCache>
                <c:formatCode>General</c:formatCode>
                <c:ptCount val="12"/>
                <c:pt idx="0">
                  <c:v>210</c:v>
                </c:pt>
                <c:pt idx="1">
                  <c:v>220</c:v>
                </c:pt>
                <c:pt idx="2">
                  <c:v>225</c:v>
                </c:pt>
                <c:pt idx="3">
                  <c:v>230</c:v>
                </c:pt>
                <c:pt idx="4">
                  <c:v>240</c:v>
                </c:pt>
                <c:pt idx="5">
                  <c:v>245</c:v>
                </c:pt>
                <c:pt idx="6">
                  <c:v>247</c:v>
                </c:pt>
                <c:pt idx="7">
                  <c:v>250</c:v>
                </c:pt>
                <c:pt idx="8">
                  <c:v>255</c:v>
                </c:pt>
                <c:pt idx="9">
                  <c:v>260</c:v>
                </c:pt>
                <c:pt idx="10">
                  <c:v>265</c:v>
                </c:pt>
                <c:pt idx="11">
                  <c:v>270</c:v>
                </c:pt>
              </c:numCache>
            </c:numRef>
          </c:cat>
          <c:val>
            <c:numRef>
              <c:f>Blad1!$B$16:$B$27</c:f>
              <c:numCache>
                <c:formatCode>0%</c:formatCode>
                <c:ptCount val="12"/>
                <c:pt idx="0">
                  <c:v>0.02</c:v>
                </c:pt>
                <c:pt idx="1">
                  <c:v>0.04</c:v>
                </c:pt>
                <c:pt idx="2">
                  <c:v>0.10033569563595675</c:v>
                </c:pt>
                <c:pt idx="3">
                  <c:v>0.22</c:v>
                </c:pt>
                <c:pt idx="4">
                  <c:v>0.12</c:v>
                </c:pt>
                <c:pt idx="5">
                  <c:v>0.15087653860499814</c:v>
                </c:pt>
                <c:pt idx="6">
                  <c:v>0.1</c:v>
                </c:pt>
                <c:pt idx="7">
                  <c:v>5.8560238716896688E-2</c:v>
                </c:pt>
                <c:pt idx="8">
                  <c:v>5.5016784781797834E-2</c:v>
                </c:pt>
                <c:pt idx="9">
                  <c:v>0.03</c:v>
                </c:pt>
                <c:pt idx="10">
                  <c:v>0.06</c:v>
                </c:pt>
                <c:pt idx="11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7B-4325-A624-F6F2B776E17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12248400"/>
        <c:axId val="412240952"/>
      </c:barChart>
      <c:catAx>
        <c:axId val="41224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12240952"/>
        <c:crosses val="autoZero"/>
        <c:auto val="1"/>
        <c:lblAlgn val="ctr"/>
        <c:lblOffset val="100"/>
        <c:noMultiLvlLbl val="0"/>
      </c:catAx>
      <c:valAx>
        <c:axId val="41224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12248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1000" b="1"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B5520-1C17-402F-899B-A9B11B6A50BA}" type="datetimeFigureOut">
              <a:rPr lang="nl-NL" smtClean="0"/>
              <a:t>5-6-2020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B357-A20C-4D74-A536-65FBA30C351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0850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B5520-1C17-402F-899B-A9B11B6A50BA}" type="datetimeFigureOut">
              <a:rPr lang="nl-NL" smtClean="0"/>
              <a:t>5-6-2020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B357-A20C-4D74-A536-65FBA30C351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0380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B5520-1C17-402F-899B-A9B11B6A50BA}" type="datetimeFigureOut">
              <a:rPr lang="nl-NL" smtClean="0"/>
              <a:t>5-6-2020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B357-A20C-4D74-A536-65FBA30C351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4781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B5520-1C17-402F-899B-A9B11B6A50BA}" type="datetimeFigureOut">
              <a:rPr lang="nl-NL" smtClean="0"/>
              <a:t>5-6-2020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B357-A20C-4D74-A536-65FBA30C351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0608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B5520-1C17-402F-899B-A9B11B6A50BA}" type="datetimeFigureOut">
              <a:rPr lang="nl-NL" smtClean="0"/>
              <a:t>5-6-2020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B357-A20C-4D74-A536-65FBA30C351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8702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B5520-1C17-402F-899B-A9B11B6A50BA}" type="datetimeFigureOut">
              <a:rPr lang="nl-NL" smtClean="0"/>
              <a:t>5-6-2020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B357-A20C-4D74-A536-65FBA30C351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4561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B5520-1C17-402F-899B-A9B11B6A50BA}" type="datetimeFigureOut">
              <a:rPr lang="nl-NL" smtClean="0"/>
              <a:t>5-6-2020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B357-A20C-4D74-A536-65FBA30C351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1322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B5520-1C17-402F-899B-A9B11B6A50BA}" type="datetimeFigureOut">
              <a:rPr lang="nl-NL" smtClean="0"/>
              <a:t>5-6-2020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B357-A20C-4D74-A536-65FBA30C351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2412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B5520-1C17-402F-899B-A9B11B6A50BA}" type="datetimeFigureOut">
              <a:rPr lang="nl-NL" smtClean="0"/>
              <a:t>5-6-2020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B357-A20C-4D74-A536-65FBA30C351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826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B5520-1C17-402F-899B-A9B11B6A50BA}" type="datetimeFigureOut">
              <a:rPr lang="nl-NL" smtClean="0"/>
              <a:t>5-6-2020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B357-A20C-4D74-A536-65FBA30C351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924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B5520-1C17-402F-899B-A9B11B6A50BA}" type="datetimeFigureOut">
              <a:rPr lang="nl-NL" smtClean="0"/>
              <a:t>5-6-2020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B357-A20C-4D74-A536-65FBA30C351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60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B5520-1C17-402F-899B-A9B11B6A50BA}" type="datetimeFigureOut">
              <a:rPr lang="nl-NL" smtClean="0"/>
              <a:t>5-6-2020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FB357-A20C-4D74-A536-65FBA30C351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8321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17" Type="http://schemas.openxmlformats.org/officeDocument/2006/relationships/image" Target="../media/image26.png"/><Relationship Id="rId2" Type="http://schemas.openxmlformats.org/officeDocument/2006/relationships/image" Target="../media/image11.jpeg"/><Relationship Id="rId16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chart" Target="../charts/chart1.xml"/><Relationship Id="rId7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microsoft.com/office/2007/relationships/hdphoto" Target="../media/hdphoto3.wdp"/><Relationship Id="rId4" Type="http://schemas.openxmlformats.org/officeDocument/2006/relationships/chart" Target="../charts/chart2.xml"/><Relationship Id="rId9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69.jpeg"/><Relationship Id="rId3" Type="http://schemas.openxmlformats.org/officeDocument/2006/relationships/image" Target="../media/image59.png"/><Relationship Id="rId7" Type="http://schemas.openxmlformats.org/officeDocument/2006/relationships/image" Target="../media/image63.jpeg"/><Relationship Id="rId12" Type="http://schemas.openxmlformats.org/officeDocument/2006/relationships/image" Target="../media/image68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11" Type="http://schemas.openxmlformats.org/officeDocument/2006/relationships/image" Target="../media/image67.jpeg"/><Relationship Id="rId5" Type="http://schemas.openxmlformats.org/officeDocument/2006/relationships/image" Target="../media/image61.png"/><Relationship Id="rId15" Type="http://schemas.openxmlformats.org/officeDocument/2006/relationships/image" Target="../media/image71.jpeg"/><Relationship Id="rId10" Type="http://schemas.openxmlformats.org/officeDocument/2006/relationships/image" Target="../media/image66.jpeg"/><Relationship Id="rId4" Type="http://schemas.openxmlformats.org/officeDocument/2006/relationships/image" Target="../media/image60.png"/><Relationship Id="rId9" Type="http://schemas.openxmlformats.org/officeDocument/2006/relationships/image" Target="../media/image65.jpeg"/><Relationship Id="rId14" Type="http://schemas.openxmlformats.org/officeDocument/2006/relationships/image" Target="../media/image7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13" Type="http://schemas.openxmlformats.org/officeDocument/2006/relationships/image" Target="../media/image81.jpeg"/><Relationship Id="rId3" Type="http://schemas.openxmlformats.org/officeDocument/2006/relationships/image" Target="../media/image59.png"/><Relationship Id="rId7" Type="http://schemas.openxmlformats.org/officeDocument/2006/relationships/image" Target="../media/image75.jpeg"/><Relationship Id="rId12" Type="http://schemas.openxmlformats.org/officeDocument/2006/relationships/image" Target="../media/image80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11" Type="http://schemas.openxmlformats.org/officeDocument/2006/relationships/image" Target="../media/image79.jpeg"/><Relationship Id="rId5" Type="http://schemas.openxmlformats.org/officeDocument/2006/relationships/image" Target="../media/image73.jpeg"/><Relationship Id="rId10" Type="http://schemas.openxmlformats.org/officeDocument/2006/relationships/image" Target="../media/image78.jpeg"/><Relationship Id="rId4" Type="http://schemas.openxmlformats.org/officeDocument/2006/relationships/image" Target="../media/image60.png"/><Relationship Id="rId9" Type="http://schemas.openxmlformats.org/officeDocument/2006/relationships/image" Target="../media/image77.jpeg"/><Relationship Id="rId14" Type="http://schemas.openxmlformats.org/officeDocument/2006/relationships/image" Target="../media/image8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62" y="-121303"/>
            <a:ext cx="12307078" cy="816153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90504" y="1923621"/>
            <a:ext cx="9144000" cy="10791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HIVER 2020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640382" y="2926532"/>
            <a:ext cx="9144000" cy="508642"/>
          </a:xfrm>
        </p:spPr>
        <p:txBody>
          <a:bodyPr>
            <a:normAutofit/>
          </a:bodyPr>
          <a:lstStyle/>
          <a:p>
            <a:r>
              <a:rPr lang="nl-NL" b="1" dirty="0" err="1">
                <a:solidFill>
                  <a:schemeClr val="bg1"/>
                </a:solidFill>
              </a:rPr>
              <a:t>Anticipez</a:t>
            </a:r>
            <a:r>
              <a:rPr lang="nl-NL" b="1" dirty="0">
                <a:solidFill>
                  <a:schemeClr val="bg1"/>
                </a:solidFill>
              </a:rPr>
              <a:t> </a:t>
            </a:r>
            <a:r>
              <a:rPr lang="nl-NL" b="1" dirty="0" err="1">
                <a:solidFill>
                  <a:schemeClr val="bg1"/>
                </a:solidFill>
              </a:rPr>
              <a:t>votre</a:t>
            </a:r>
            <a:r>
              <a:rPr lang="nl-NL" b="1" dirty="0">
                <a:solidFill>
                  <a:schemeClr val="bg1"/>
                </a:solidFill>
              </a:rPr>
              <a:t> s</a:t>
            </a:r>
            <a:r>
              <a:rPr lang="fr-FR" dirty="0">
                <a:solidFill>
                  <a:schemeClr val="bg1"/>
                </a:solidFill>
              </a:rPr>
              <a:t>é</a:t>
            </a:r>
            <a:r>
              <a:rPr lang="nl-NL" b="1" dirty="0" err="1">
                <a:solidFill>
                  <a:schemeClr val="bg1"/>
                </a:solidFill>
              </a:rPr>
              <a:t>lection</a:t>
            </a:r>
            <a:r>
              <a:rPr lang="nl-NL" b="1" dirty="0">
                <a:solidFill>
                  <a:schemeClr val="bg1"/>
                </a:solidFill>
              </a:rPr>
              <a:t> </a:t>
            </a:r>
            <a:r>
              <a:rPr lang="nl-NL" b="1" dirty="0" err="1">
                <a:solidFill>
                  <a:schemeClr val="bg1"/>
                </a:solidFill>
              </a:rPr>
              <a:t>produits</a:t>
            </a:r>
            <a:r>
              <a:rPr lang="nl-NL" b="1" dirty="0">
                <a:solidFill>
                  <a:schemeClr val="bg1"/>
                </a:solidFill>
              </a:rPr>
              <a:t> et </a:t>
            </a:r>
            <a:r>
              <a:rPr lang="nl-NL" b="1" dirty="0" err="1">
                <a:solidFill>
                  <a:schemeClr val="bg1"/>
                </a:solidFill>
              </a:rPr>
              <a:t>optimisez</a:t>
            </a:r>
            <a:r>
              <a:rPr lang="nl-NL" b="1" dirty="0">
                <a:solidFill>
                  <a:schemeClr val="bg1"/>
                </a:solidFill>
              </a:rPr>
              <a:t> vos </a:t>
            </a:r>
            <a:r>
              <a:rPr lang="nl-NL" b="1" dirty="0" err="1">
                <a:solidFill>
                  <a:schemeClr val="bg1"/>
                </a:solidFill>
              </a:rPr>
              <a:t>livraisons</a:t>
            </a:r>
            <a:r>
              <a:rPr lang="nl-NL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1556" y="858714"/>
            <a:ext cx="4268888" cy="823906"/>
          </a:xfrm>
          <a:prstGeom prst="rect">
            <a:avLst/>
          </a:prstGeom>
        </p:spPr>
      </p:pic>
      <p:grpSp>
        <p:nvGrpSpPr>
          <p:cNvPr id="15" name="Groep 14"/>
          <p:cNvGrpSpPr/>
          <p:nvPr/>
        </p:nvGrpSpPr>
        <p:grpSpPr>
          <a:xfrm>
            <a:off x="0" y="5863811"/>
            <a:ext cx="12624319" cy="630295"/>
            <a:chOff x="0" y="5490587"/>
            <a:chExt cx="12624319" cy="630295"/>
          </a:xfrm>
        </p:grpSpPr>
        <p:sp>
          <p:nvSpPr>
            <p:cNvPr id="7" name="Rechthoek 6"/>
            <p:cNvSpPr/>
            <p:nvPr/>
          </p:nvSpPr>
          <p:spPr>
            <a:xfrm>
              <a:off x="0" y="5490587"/>
              <a:ext cx="12624319" cy="6302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8" name="Afbeelding 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208" y="5596491"/>
              <a:ext cx="680625" cy="432000"/>
            </a:xfrm>
            <a:prstGeom prst="rect">
              <a:avLst/>
            </a:prstGeom>
          </p:spPr>
        </p:pic>
        <p:pic>
          <p:nvPicPr>
            <p:cNvPr id="9" name="Afbeelding 8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4727" y="5636494"/>
              <a:ext cx="908130" cy="288000"/>
            </a:xfrm>
            <a:prstGeom prst="rect">
              <a:avLst/>
            </a:prstGeom>
          </p:spPr>
        </p:pic>
        <p:pic>
          <p:nvPicPr>
            <p:cNvPr id="10" name="Afbeelding 9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84726" y="5690494"/>
              <a:ext cx="540334" cy="252000"/>
            </a:xfrm>
            <a:prstGeom prst="rect">
              <a:avLst/>
            </a:prstGeom>
          </p:spPr>
        </p:pic>
        <p:pic>
          <p:nvPicPr>
            <p:cNvPr id="11" name="Afbeelding 10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8159" y="5596491"/>
              <a:ext cx="752083" cy="288000"/>
            </a:xfrm>
            <a:prstGeom prst="rect">
              <a:avLst/>
            </a:prstGeom>
          </p:spPr>
        </p:pic>
        <p:pic>
          <p:nvPicPr>
            <p:cNvPr id="12" name="Afbeelding 11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5779" y="5600494"/>
              <a:ext cx="626025" cy="360000"/>
            </a:xfrm>
            <a:prstGeom prst="rect">
              <a:avLst/>
            </a:prstGeom>
          </p:spPr>
        </p:pic>
        <p:pic>
          <p:nvPicPr>
            <p:cNvPr id="13" name="Afbeelding 12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2081" y="5690494"/>
              <a:ext cx="877706" cy="180000"/>
            </a:xfrm>
            <a:prstGeom prst="rect">
              <a:avLst/>
            </a:prstGeom>
          </p:spPr>
        </p:pic>
        <p:pic>
          <p:nvPicPr>
            <p:cNvPr id="14" name="Afbeelding 13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21335" y="5722491"/>
              <a:ext cx="1055049" cy="180000"/>
            </a:xfrm>
            <a:prstGeom prst="rect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F8AF3521-3314-4C09-862C-31597EEEA401}"/>
              </a:ext>
            </a:extLst>
          </p:cNvPr>
          <p:cNvSpPr txBox="1"/>
          <p:nvPr/>
        </p:nvSpPr>
        <p:spPr>
          <a:xfrm>
            <a:off x="9503614" y="4691313"/>
            <a:ext cx="31207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Votre contact en France :</a:t>
            </a:r>
          </a:p>
          <a:p>
            <a:r>
              <a:rPr lang="fr-FR" sz="1400" dirty="0">
                <a:solidFill>
                  <a:schemeClr val="bg1"/>
                </a:solidFill>
              </a:rPr>
              <a:t>M. GUIRAUDON claude</a:t>
            </a:r>
          </a:p>
          <a:p>
            <a:r>
              <a:rPr lang="fr-FR" sz="1400" dirty="0">
                <a:solidFill>
                  <a:schemeClr val="bg1"/>
                </a:solidFill>
              </a:rPr>
              <a:t>Tel : 06 85 21 90 66 </a:t>
            </a:r>
          </a:p>
          <a:p>
            <a:r>
              <a:rPr lang="fr-FR" sz="1400" dirty="0">
                <a:solidFill>
                  <a:schemeClr val="bg1"/>
                </a:solidFill>
              </a:rPr>
              <a:t>Email : direction@hyper-shopping.fr</a:t>
            </a:r>
          </a:p>
        </p:txBody>
      </p:sp>
    </p:spTree>
    <p:extLst>
      <p:ext uri="{BB962C8B-B14F-4D97-AF65-F5344CB8AC3E}">
        <p14:creationId xmlns:p14="http://schemas.microsoft.com/office/powerpoint/2010/main" val="1615051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5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0146" y="1495656"/>
            <a:ext cx="10515600" cy="1325563"/>
          </a:xfrm>
        </p:spPr>
        <p:txBody>
          <a:bodyPr/>
          <a:lstStyle/>
          <a:p>
            <a:r>
              <a:rPr lang="nl-NL" b="1" dirty="0"/>
              <a:t>Les </a:t>
            </a:r>
            <a:r>
              <a:rPr lang="nl-NL" b="1" dirty="0" err="1"/>
              <a:t>raclettes</a:t>
            </a:r>
            <a:r>
              <a:rPr lang="nl-NL" b="1" dirty="0"/>
              <a:t> &amp; </a:t>
            </a:r>
            <a:r>
              <a:rPr lang="nl-NL" b="1" dirty="0" err="1"/>
              <a:t>grattoirs</a:t>
            </a:r>
            <a:endParaRPr lang="nl-NL" b="1" dirty="0"/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5683342"/>
              </p:ext>
            </p:extLst>
          </p:nvPr>
        </p:nvGraphicFramePr>
        <p:xfrm>
          <a:off x="6370385" y="510280"/>
          <a:ext cx="5518089" cy="584165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82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3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69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9737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Marque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Code</a:t>
                      </a:r>
                      <a:r>
                        <a:rPr lang="nl-NL" sz="1000" u="none" strike="noStrike" baseline="0" dirty="0">
                          <a:effectLst/>
                        </a:rPr>
                        <a:t> art.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Produit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1" i="0" u="none" strike="noStrike" dirty="0" err="1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Dimensions</a:t>
                      </a:r>
                      <a:endParaRPr lang="nl-NL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266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1723293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b="0" dirty="0"/>
                        <a:t>Raclette anti-</a:t>
                      </a:r>
                      <a:r>
                        <a:rPr lang="nl-NL" sz="1000" b="0" dirty="0" err="1"/>
                        <a:t>givre</a:t>
                      </a:r>
                      <a:r>
                        <a:rPr lang="nl-NL" sz="1000" b="0" dirty="0"/>
                        <a:t> 12pcs </a:t>
                      </a:r>
                      <a:r>
                        <a:rPr lang="nl-NL" sz="1000" b="0" dirty="0" err="1"/>
                        <a:t>sur</a:t>
                      </a:r>
                      <a:r>
                        <a:rPr lang="nl-NL" sz="1000" b="0" dirty="0"/>
                        <a:t> clipstrip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x 8cm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266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1723291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Grattoir</a:t>
                      </a:r>
                      <a:r>
                        <a:rPr lang="nl-NL" sz="10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anti-</a:t>
                      </a:r>
                      <a:r>
                        <a:rPr lang="nl-NL" sz="10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givre</a:t>
                      </a:r>
                      <a:r>
                        <a:rPr lang="nl-NL" sz="1000" b="0" i="0" u="none" strike="noStrike" baseline="0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nl-NL" sz="1000" b="0" i="0" u="none" strike="noStrike" baseline="0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plexi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8cm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04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1710091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Grattoir</a:t>
                      </a:r>
                      <a:r>
                        <a:rPr lang="nl-NL" sz="10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anti-</a:t>
                      </a:r>
                      <a:r>
                        <a:rPr lang="nl-NL" sz="10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givre</a:t>
                      </a:r>
                      <a:r>
                        <a:rPr lang="nl-NL" sz="10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nl-NL" sz="10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avec</a:t>
                      </a:r>
                      <a:r>
                        <a:rPr lang="nl-NL" sz="10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nl-NL" sz="10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lame</a:t>
                      </a:r>
                      <a:r>
                        <a:rPr lang="nl-NL" sz="10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en </a:t>
                      </a:r>
                      <a:r>
                        <a:rPr lang="nl-NL" sz="10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laiton</a:t>
                      </a:r>
                      <a:r>
                        <a:rPr lang="nl-NL" sz="10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 - divers </a:t>
                      </a:r>
                      <a:r>
                        <a:rPr lang="nl-NL" sz="10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coloris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9,5cm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26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1723292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Grattoir</a:t>
                      </a:r>
                      <a:r>
                        <a:rPr lang="nl-NL" sz="1000" b="0" u="none" strike="noStrike" dirty="0">
                          <a:effectLst/>
                        </a:rPr>
                        <a:t> </a:t>
                      </a:r>
                      <a:r>
                        <a:rPr lang="nl-NL" sz="1000" b="0" u="none" strike="noStrike" dirty="0" err="1">
                          <a:effectLst/>
                        </a:rPr>
                        <a:t>plexi</a:t>
                      </a:r>
                      <a:r>
                        <a:rPr lang="nl-NL" sz="1000" b="0" u="none" strike="noStrike" dirty="0">
                          <a:effectLst/>
                        </a:rPr>
                        <a:t> 22cm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10,8cm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804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Kungs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1723306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Grattoir</a:t>
                      </a:r>
                      <a:r>
                        <a:rPr lang="nl-NL" sz="1000" b="0" u="none" strike="noStrike" dirty="0">
                          <a:effectLst/>
                        </a:rPr>
                        <a:t> Kungs Frost-IS  </a:t>
                      </a: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u="none" strike="noStrike" dirty="0">
                          <a:effectLst/>
                        </a:rPr>
                        <a:t>Made in Finland</a:t>
                      </a: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u="none" strike="noStrike" dirty="0" err="1">
                          <a:effectLst/>
                        </a:rPr>
                        <a:t>Ergonomique</a:t>
                      </a:r>
                      <a:endParaRPr lang="nl-NL" sz="1000" b="0" u="none" strike="noStrike" dirty="0">
                        <a:effectLst/>
                      </a:endParaRP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en-US" sz="1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Polycarbonate </a:t>
                      </a:r>
                      <a:r>
                        <a:rPr lang="en-US" sz="1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incassable</a:t>
                      </a:r>
                      <a:endParaRPr lang="nl-NL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baseline="0" dirty="0">
                          <a:effectLst/>
                        </a:rPr>
                        <a:t>10cm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1723226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Grattoir</a:t>
                      </a:r>
                      <a:r>
                        <a:rPr lang="nl-NL" sz="10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nl-NL" sz="10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avec</a:t>
                      </a:r>
                      <a:r>
                        <a:rPr lang="nl-NL" sz="10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nl-NL" sz="10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gant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11cm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2596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1723215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Grattoir</a:t>
                      </a:r>
                      <a:r>
                        <a:rPr lang="nl-NL" sz="1000" b="0" u="none" strike="noStrike" dirty="0">
                          <a:effectLst/>
                        </a:rPr>
                        <a:t> </a:t>
                      </a:r>
                      <a:r>
                        <a:rPr lang="nl-NL" sz="1000" b="0" u="none" strike="noStrike" dirty="0" err="1">
                          <a:effectLst/>
                        </a:rPr>
                        <a:t>avec</a:t>
                      </a:r>
                      <a:r>
                        <a:rPr lang="nl-NL" sz="1000" b="0" u="none" strike="noStrike" dirty="0">
                          <a:effectLst/>
                        </a:rPr>
                        <a:t> </a:t>
                      </a:r>
                      <a:r>
                        <a:rPr lang="nl-NL" sz="1000" b="0" u="none" strike="noStrike" dirty="0" err="1">
                          <a:effectLst/>
                        </a:rPr>
                        <a:t>lame</a:t>
                      </a:r>
                      <a:r>
                        <a:rPr lang="nl-NL" sz="1000" b="0" u="none" strike="noStrike" dirty="0">
                          <a:effectLst/>
                        </a:rPr>
                        <a:t> en </a:t>
                      </a:r>
                      <a:r>
                        <a:rPr lang="nl-NL" sz="1000" b="0" u="none" strike="noStrike" dirty="0" err="1">
                          <a:effectLst/>
                        </a:rPr>
                        <a:t>laiton</a:t>
                      </a:r>
                      <a:r>
                        <a:rPr lang="nl-NL" sz="1000" b="0" u="none" strike="noStrike" baseline="0" dirty="0">
                          <a:effectLst/>
                        </a:rPr>
                        <a:t> et raclette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13cm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934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1723294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Grattoir</a:t>
                      </a:r>
                      <a:r>
                        <a:rPr lang="nl-NL" sz="1000" b="0" u="none" strike="noStrike" dirty="0">
                          <a:effectLst/>
                        </a:rPr>
                        <a:t> / Raclette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17cm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113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Kungs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1723299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Grattoir</a:t>
                      </a:r>
                      <a:r>
                        <a:rPr lang="nl-NL" sz="1000" b="0" u="none" strike="noStrike" dirty="0">
                          <a:effectLst/>
                        </a:rPr>
                        <a:t> Kungs </a:t>
                      </a:r>
                      <a:r>
                        <a:rPr lang="nl-NL" sz="1000" b="0" u="none" strike="noStrike" dirty="0" err="1">
                          <a:effectLst/>
                        </a:rPr>
                        <a:t>Mid</a:t>
                      </a:r>
                      <a:r>
                        <a:rPr lang="nl-NL" sz="1000" b="0" u="none" strike="noStrike" dirty="0">
                          <a:effectLst/>
                        </a:rPr>
                        <a:t>-is </a:t>
                      </a: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u="none" strike="noStrike" dirty="0">
                          <a:effectLst/>
                        </a:rPr>
                        <a:t>Made in Finland</a:t>
                      </a:r>
                    </a:p>
                    <a:p>
                      <a:pPr marL="171450" marR="0" lvl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000" b="0" u="none" strike="noStrike" baseline="0" dirty="0">
                          <a:effectLst/>
                        </a:rPr>
                        <a:t>3 </a:t>
                      </a:r>
                      <a:r>
                        <a:rPr lang="nl-NL" sz="1000" b="0" u="none" strike="noStrike" baseline="0" dirty="0" err="1">
                          <a:effectLst/>
                        </a:rPr>
                        <a:t>cot</a:t>
                      </a:r>
                      <a:r>
                        <a:rPr lang="fr-FR" sz="1000" dirty="0"/>
                        <a:t>é</a:t>
                      </a:r>
                      <a:r>
                        <a:rPr lang="nl-NL" sz="1000" b="0" u="none" strike="noStrike" baseline="0" dirty="0">
                          <a:effectLst/>
                        </a:rPr>
                        <a:t>s </a:t>
                      </a:r>
                      <a:r>
                        <a:rPr lang="nl-NL" sz="1000" b="0" u="none" strike="noStrike" baseline="0" dirty="0" err="1">
                          <a:effectLst/>
                        </a:rPr>
                        <a:t>dentel</a:t>
                      </a:r>
                      <a:r>
                        <a:rPr lang="fr-FR" sz="1000" dirty="0"/>
                        <a:t>é</a:t>
                      </a:r>
                      <a:r>
                        <a:rPr lang="nl-NL" sz="1000" b="0" u="none" strike="noStrike" baseline="0" dirty="0">
                          <a:effectLst/>
                        </a:rPr>
                        <a:t>s</a:t>
                      </a:r>
                    </a:p>
                    <a:p>
                      <a:pPr marL="171450" marR="0" lvl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Polycarbonate </a:t>
                      </a:r>
                      <a:r>
                        <a:rPr lang="en-US" sz="1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incassable</a:t>
                      </a:r>
                      <a:endParaRPr lang="nl-NL" sz="1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3 x</a:t>
                      </a:r>
                      <a:r>
                        <a:rPr lang="nl-NL" sz="1000" u="none" strike="noStrike" baseline="0" dirty="0">
                          <a:effectLst/>
                        </a:rPr>
                        <a:t> </a:t>
                      </a:r>
                      <a:r>
                        <a:rPr lang="nl-NL" sz="1000" u="none" strike="noStrike" dirty="0">
                          <a:effectLst/>
                        </a:rPr>
                        <a:t>10cm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1723222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Grattoir</a:t>
                      </a:r>
                      <a:r>
                        <a:rPr lang="nl-NL" sz="1000" b="0" u="none" strike="noStrike" dirty="0">
                          <a:effectLst/>
                        </a:rPr>
                        <a:t> + brosse </a:t>
                      </a:r>
                      <a:r>
                        <a:rPr lang="en-US" sz="1000" b="0" dirty="0"/>
                        <a:t>à</a:t>
                      </a:r>
                      <a:r>
                        <a:rPr lang="nl-NL" sz="1000" b="0" u="none" strike="noStrike" dirty="0">
                          <a:effectLst/>
                        </a:rPr>
                        <a:t> </a:t>
                      </a:r>
                      <a:r>
                        <a:rPr lang="nl-NL" sz="1000" b="0" u="none" strike="noStrike" dirty="0" err="1">
                          <a:effectLst/>
                        </a:rPr>
                        <a:t>neige</a:t>
                      </a:r>
                      <a:r>
                        <a:rPr lang="nl-NL" sz="1000" b="0" u="none" strike="noStrike" dirty="0">
                          <a:effectLst/>
                        </a:rPr>
                        <a:t> 46cm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10cm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25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Vileda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1723239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Grattoir</a:t>
                      </a:r>
                      <a:r>
                        <a:rPr lang="nl-NL" sz="1000" b="0" u="none" strike="noStrike" dirty="0">
                          <a:effectLst/>
                        </a:rPr>
                        <a:t> </a:t>
                      </a:r>
                      <a:r>
                        <a:rPr lang="nl-NL" sz="1000" b="0" u="none" strike="noStrike" dirty="0" err="1">
                          <a:effectLst/>
                        </a:rPr>
                        <a:t>Vileda</a:t>
                      </a:r>
                      <a:r>
                        <a:rPr lang="nl-NL" sz="1000" b="0" u="none" strike="noStrike" dirty="0">
                          <a:effectLst/>
                        </a:rPr>
                        <a:t> </a:t>
                      </a:r>
                      <a:r>
                        <a:rPr lang="nl-NL" sz="1000" b="0" u="none" strike="noStrike" dirty="0" err="1">
                          <a:effectLst/>
                        </a:rPr>
                        <a:t>avec</a:t>
                      </a:r>
                      <a:r>
                        <a:rPr lang="nl-NL" sz="1000" b="0" u="none" strike="noStrike" dirty="0">
                          <a:effectLst/>
                        </a:rPr>
                        <a:t> </a:t>
                      </a:r>
                      <a:r>
                        <a:rPr lang="nl-NL" sz="1000" b="0" u="none" strike="noStrike" dirty="0" err="1">
                          <a:effectLst/>
                        </a:rPr>
                        <a:t>balai</a:t>
                      </a:r>
                      <a:r>
                        <a:rPr lang="nl-NL" sz="1000" b="0" u="none" strike="noStrike" dirty="0">
                          <a:effectLst/>
                        </a:rPr>
                        <a:t> en caoutchouc</a:t>
                      </a:r>
                      <a:endParaRPr lang="nl-NL" sz="1000" b="0" u="none" strike="noStrike" baseline="0" dirty="0">
                        <a:effectLst/>
                      </a:endParaRPr>
                    </a:p>
                    <a:p>
                      <a:pPr marL="171450" marR="0" lvl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Made in Belgium</a:t>
                      </a:r>
                      <a:endParaRPr lang="nl-NL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17cm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3975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Kungs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1723300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Gant</a:t>
                      </a:r>
                      <a:r>
                        <a:rPr lang="nl-NL" sz="1000" b="0" u="none" strike="noStrike" dirty="0">
                          <a:effectLst/>
                        </a:rPr>
                        <a:t> </a:t>
                      </a:r>
                      <a:r>
                        <a:rPr lang="nl-NL" sz="1000" b="0" u="none" strike="noStrike" dirty="0" err="1">
                          <a:effectLst/>
                        </a:rPr>
                        <a:t>grattoir</a:t>
                      </a:r>
                      <a:r>
                        <a:rPr lang="nl-NL" sz="1000" b="0" u="none" strike="noStrike" dirty="0">
                          <a:effectLst/>
                        </a:rPr>
                        <a:t> Kungs </a:t>
                      </a:r>
                      <a:r>
                        <a:rPr lang="nl-NL" sz="1000" b="0" u="none" strike="noStrike" dirty="0" err="1">
                          <a:effectLst/>
                        </a:rPr>
                        <a:t>Arctic</a:t>
                      </a:r>
                      <a:r>
                        <a:rPr lang="nl-NL" sz="1000" b="0" u="none" strike="noStrike" dirty="0">
                          <a:effectLst/>
                        </a:rPr>
                        <a:t>-is  </a:t>
                      </a: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u="none" strike="noStrike" dirty="0">
                          <a:effectLst/>
                        </a:rPr>
                        <a:t>Made in Finland</a:t>
                      </a: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u="none" strike="noStrike" dirty="0" err="1">
                          <a:effectLst/>
                        </a:rPr>
                        <a:t>Gant</a:t>
                      </a:r>
                      <a:r>
                        <a:rPr lang="nl-NL" sz="1000" b="0" u="none" strike="noStrike" baseline="0" dirty="0">
                          <a:effectLst/>
                        </a:rPr>
                        <a:t> </a:t>
                      </a:r>
                      <a:r>
                        <a:rPr lang="fr-FR" sz="1000" b="0" dirty="0"/>
                        <a:t>é</a:t>
                      </a:r>
                      <a:r>
                        <a:rPr lang="nl-NL" sz="1000" b="0" u="none" strike="noStrike" baseline="0" dirty="0" err="1">
                          <a:effectLst/>
                        </a:rPr>
                        <a:t>tanche</a:t>
                      </a:r>
                      <a:r>
                        <a:rPr lang="nl-NL" sz="1000" b="0" u="none" strike="noStrike" baseline="0" dirty="0">
                          <a:effectLst/>
                        </a:rPr>
                        <a:t> </a:t>
                      </a:r>
                      <a:r>
                        <a:rPr lang="nl-NL" sz="1000" b="0" u="none" strike="noStrike" baseline="0" dirty="0" err="1">
                          <a:effectLst/>
                        </a:rPr>
                        <a:t>avec</a:t>
                      </a:r>
                      <a:r>
                        <a:rPr lang="nl-NL" sz="1000" b="0" u="none" strike="noStrike" baseline="0" dirty="0">
                          <a:effectLst/>
                        </a:rPr>
                        <a:t> bande r</a:t>
                      </a:r>
                      <a:r>
                        <a:rPr lang="fr-FR" sz="1000" b="0" dirty="0"/>
                        <a:t>é</a:t>
                      </a:r>
                      <a:r>
                        <a:rPr lang="nl-NL" sz="1000" b="0" u="none" strike="noStrike" baseline="0" dirty="0" err="1">
                          <a:effectLst/>
                        </a:rPr>
                        <a:t>flechissante</a:t>
                      </a:r>
                      <a:endParaRPr lang="nl-NL" sz="1000" b="0" u="none" strike="noStrike" baseline="0" dirty="0">
                        <a:effectLst/>
                      </a:endParaRP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u="none" strike="noStrike" baseline="0" dirty="0" err="1">
                          <a:effectLst/>
                        </a:rPr>
                        <a:t>Longueur</a:t>
                      </a:r>
                      <a:r>
                        <a:rPr lang="nl-NL" sz="1000" b="0" u="none" strike="noStrike" baseline="0" dirty="0">
                          <a:effectLst/>
                        </a:rPr>
                        <a:t> </a:t>
                      </a:r>
                      <a:r>
                        <a:rPr lang="nl-NL" sz="1000" b="0" u="none" strike="noStrike" dirty="0">
                          <a:effectLst/>
                        </a:rPr>
                        <a:t>34 cm </a:t>
                      </a:r>
                    </a:p>
                    <a:p>
                      <a:pPr marL="171450" marR="0" lvl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Polycarbonate </a:t>
                      </a:r>
                      <a:r>
                        <a:rPr lang="en-US" sz="1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incassable</a:t>
                      </a:r>
                      <a:endParaRPr lang="nl-NL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10cm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326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1723220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Grattoir</a:t>
                      </a:r>
                      <a:r>
                        <a:rPr lang="nl-NL" sz="1000" b="0" u="none" strike="noStrike" dirty="0">
                          <a:effectLst/>
                        </a:rPr>
                        <a:t> +  brosse </a:t>
                      </a:r>
                      <a:r>
                        <a:rPr lang="en-US" sz="1000" b="0" dirty="0"/>
                        <a:t>à</a:t>
                      </a:r>
                      <a:r>
                        <a:rPr lang="nl-NL" sz="1000" b="0" u="none" strike="noStrike" dirty="0">
                          <a:effectLst/>
                        </a:rPr>
                        <a:t> </a:t>
                      </a:r>
                      <a:r>
                        <a:rPr lang="nl-NL" sz="1000" b="0" u="none" strike="noStrike" dirty="0" err="1">
                          <a:effectLst/>
                        </a:rPr>
                        <a:t>neige</a:t>
                      </a:r>
                      <a:r>
                        <a:rPr lang="nl-NL" sz="1000" b="0" u="none" strike="noStrike" dirty="0">
                          <a:effectLst/>
                        </a:rPr>
                        <a:t> Luxe 63cm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10cm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40988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Lifehammer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0110058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 err="1">
                          <a:effectLst/>
                        </a:rPr>
                        <a:t>Lifehammer</a:t>
                      </a:r>
                      <a:r>
                        <a:rPr lang="en-US" sz="1000" b="0" u="none" strike="noStrike" dirty="0">
                          <a:effectLst/>
                        </a:rPr>
                        <a:t> Car Window Cleaner </a:t>
                      </a:r>
                      <a:r>
                        <a:rPr lang="en-US" sz="1000" b="0" u="none" strike="noStrike" dirty="0">
                          <a:solidFill>
                            <a:srgbClr val="C00000"/>
                          </a:solidFill>
                          <a:effectLst/>
                        </a:rPr>
                        <a:t>STOCK LIMITE</a:t>
                      </a: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en-US" sz="1000" b="0" u="none" strike="noStrike" dirty="0" err="1">
                          <a:effectLst/>
                        </a:rPr>
                        <a:t>Ajustable</a:t>
                      </a:r>
                      <a:r>
                        <a:rPr lang="en-US" sz="1000" b="0" u="none" strike="noStrike" baseline="0" dirty="0">
                          <a:effectLst/>
                        </a:rPr>
                        <a:t> </a:t>
                      </a:r>
                      <a:r>
                        <a:rPr lang="en-US" sz="1000" b="0" u="none" strike="noStrike" baseline="0" dirty="0" err="1">
                          <a:effectLst/>
                        </a:rPr>
                        <a:t>jusqu</a:t>
                      </a:r>
                      <a:r>
                        <a:rPr lang="en-US" sz="1000" b="0" u="none" strike="noStrike" baseline="0" dirty="0">
                          <a:effectLst/>
                        </a:rPr>
                        <a:t>’ </a:t>
                      </a:r>
                      <a:r>
                        <a:rPr lang="en-US" sz="1000" b="0" dirty="0"/>
                        <a:t>à</a:t>
                      </a:r>
                      <a:r>
                        <a:rPr lang="en-US" sz="1000" b="0" u="none" strike="noStrike" baseline="0" dirty="0">
                          <a:effectLst/>
                        </a:rPr>
                        <a:t> </a:t>
                      </a:r>
                      <a:r>
                        <a:rPr lang="en-US" sz="1000" b="0" u="none" strike="noStrike" dirty="0">
                          <a:effectLst/>
                        </a:rPr>
                        <a:t>130cm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8cm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3184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1723213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Grattoir</a:t>
                      </a:r>
                      <a:r>
                        <a:rPr lang="nl-NL" sz="1000" b="0" u="none" strike="noStrike" dirty="0">
                          <a:effectLst/>
                        </a:rPr>
                        <a:t> / Brosse </a:t>
                      </a:r>
                      <a:r>
                        <a:rPr lang="en-US" sz="1000" b="0" dirty="0"/>
                        <a:t>à</a:t>
                      </a:r>
                      <a:r>
                        <a:rPr lang="nl-NL" sz="1000" b="0" u="none" strike="noStrike" dirty="0">
                          <a:effectLst/>
                        </a:rPr>
                        <a:t> </a:t>
                      </a:r>
                      <a:r>
                        <a:rPr lang="nl-NL" sz="1000" b="0" u="none" strike="noStrike" dirty="0" err="1">
                          <a:effectLst/>
                        </a:rPr>
                        <a:t>neige</a:t>
                      </a:r>
                      <a:r>
                        <a:rPr lang="nl-NL" sz="1000" b="0" u="none" strike="noStrike" baseline="0" dirty="0">
                          <a:effectLst/>
                        </a:rPr>
                        <a:t> </a:t>
                      </a: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u="none" strike="noStrike" baseline="0" dirty="0">
                          <a:effectLst/>
                        </a:rPr>
                        <a:t>Pour camions et </a:t>
                      </a:r>
                      <a:r>
                        <a:rPr lang="nl-NL" sz="1000" b="0" u="none" strike="noStrike" baseline="0" dirty="0" err="1">
                          <a:effectLst/>
                        </a:rPr>
                        <a:t>utilitaires</a:t>
                      </a:r>
                      <a:endParaRPr lang="nl-NL" sz="1000" b="0" u="none" strike="noStrike" dirty="0">
                        <a:effectLst/>
                      </a:endParaRP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u="none" strike="noStrike" dirty="0" err="1">
                          <a:effectLst/>
                        </a:rPr>
                        <a:t>Ajustable</a:t>
                      </a:r>
                      <a:r>
                        <a:rPr lang="nl-NL" sz="1000" b="0" u="none" strike="noStrike" dirty="0">
                          <a:effectLst/>
                        </a:rPr>
                        <a:t> </a:t>
                      </a:r>
                      <a:r>
                        <a:rPr lang="nl-NL" sz="1000" b="0" u="none" strike="noStrike" dirty="0" err="1">
                          <a:effectLst/>
                        </a:rPr>
                        <a:t>jusqu</a:t>
                      </a:r>
                      <a:r>
                        <a:rPr lang="nl-NL" sz="1000" b="0" u="none" strike="noStrike" dirty="0">
                          <a:effectLst/>
                        </a:rPr>
                        <a:t>’ </a:t>
                      </a:r>
                      <a:r>
                        <a:rPr lang="en-US" sz="1000" b="0" dirty="0"/>
                        <a:t>à</a:t>
                      </a:r>
                      <a:r>
                        <a:rPr lang="nl-NL" sz="1000" b="0" u="none" strike="noStrike" dirty="0">
                          <a:effectLst/>
                        </a:rPr>
                        <a:t> 100-150 cm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10cm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9" name="Tijdelijke aanduiding voor inhoud 2"/>
          <p:cNvSpPr txBox="1">
            <a:spLocks/>
          </p:cNvSpPr>
          <p:nvPr/>
        </p:nvSpPr>
        <p:spPr>
          <a:xfrm>
            <a:off x="1122218" y="2821219"/>
            <a:ext cx="4577404" cy="347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nl-NL" dirty="0" err="1"/>
              <a:t>Un</a:t>
            </a:r>
            <a:r>
              <a:rPr lang="nl-NL" dirty="0"/>
              <a:t> large assortiment </a:t>
            </a:r>
            <a:r>
              <a:rPr lang="nl-NL" dirty="0" err="1"/>
              <a:t>tant</a:t>
            </a:r>
            <a:r>
              <a:rPr lang="nl-NL" dirty="0"/>
              <a:t> en </a:t>
            </a:r>
            <a:r>
              <a:rPr lang="nl-NL" dirty="0" err="1"/>
              <a:t>termes</a:t>
            </a:r>
            <a:r>
              <a:rPr lang="nl-NL" dirty="0"/>
              <a:t> de </a:t>
            </a:r>
            <a:r>
              <a:rPr lang="nl-NL" dirty="0" err="1"/>
              <a:t>qualit</a:t>
            </a:r>
            <a:r>
              <a:rPr lang="fr-FR" dirty="0"/>
              <a:t>é</a:t>
            </a:r>
            <a:r>
              <a:rPr lang="nl-NL" dirty="0"/>
              <a:t> et de </a:t>
            </a:r>
            <a:r>
              <a:rPr lang="nl-NL" dirty="0" err="1"/>
              <a:t>fonctionalit</a:t>
            </a:r>
            <a:r>
              <a:rPr lang="fr-FR" dirty="0"/>
              <a:t>é</a:t>
            </a:r>
            <a:r>
              <a:rPr lang="nl-NL" dirty="0"/>
              <a:t> que de </a:t>
            </a:r>
            <a:r>
              <a:rPr lang="nl-NL" dirty="0" err="1"/>
              <a:t>positionnement</a:t>
            </a:r>
            <a:r>
              <a:rPr lang="nl-NL" dirty="0"/>
              <a:t> tarifaire</a:t>
            </a:r>
          </a:p>
        </p:txBody>
      </p:sp>
    </p:spTree>
    <p:extLst>
      <p:ext uri="{BB962C8B-B14F-4D97-AF65-F5344CB8AC3E}">
        <p14:creationId xmlns:p14="http://schemas.microsoft.com/office/powerpoint/2010/main" val="3975495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19858" y="1802648"/>
            <a:ext cx="1566821" cy="41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000" dirty="0"/>
              <a:t>1723291 – </a:t>
            </a:r>
            <a:r>
              <a:rPr lang="nl-NL" sz="1000" dirty="0" err="1"/>
              <a:t>Grattoir</a:t>
            </a:r>
            <a:r>
              <a:rPr lang="nl-NL" sz="1000" dirty="0"/>
              <a:t> anti-</a:t>
            </a:r>
            <a:r>
              <a:rPr lang="nl-NL" sz="1000" dirty="0" err="1"/>
              <a:t>givre</a:t>
            </a:r>
            <a:r>
              <a:rPr lang="nl-NL" sz="1000" dirty="0"/>
              <a:t> </a:t>
            </a:r>
            <a:r>
              <a:rPr lang="nl-NL" sz="1000" dirty="0" err="1"/>
              <a:t>Plexi</a:t>
            </a:r>
            <a:endParaRPr lang="nl-NL" sz="10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2629" y="244112"/>
            <a:ext cx="1406479" cy="144000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0401" y="244112"/>
            <a:ext cx="1440000" cy="14400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206" y="244112"/>
            <a:ext cx="1318059" cy="1440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307" y="779348"/>
            <a:ext cx="1282866" cy="900000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1488" y="325613"/>
            <a:ext cx="1440000" cy="1440000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740" y="2697013"/>
            <a:ext cx="1440000" cy="1074052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3869" y="2288842"/>
            <a:ext cx="601442" cy="1440000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5665" y="2581113"/>
            <a:ext cx="1260000" cy="1010695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0235" y="2441645"/>
            <a:ext cx="1440000" cy="1287197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3464" y="2334568"/>
            <a:ext cx="1260000" cy="1302640"/>
          </a:xfrm>
          <a:prstGeom prst="rect">
            <a:avLst/>
          </a:prstGeom>
        </p:spPr>
      </p:pic>
      <p:pic>
        <p:nvPicPr>
          <p:cNvPr id="14" name="Afbeelding 1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552" y="4659412"/>
            <a:ext cx="1440000" cy="1344631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144" y="4656284"/>
            <a:ext cx="1440000" cy="14400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6897" y="4690136"/>
            <a:ext cx="1800000" cy="1318419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9288" y="4361585"/>
            <a:ext cx="1620000" cy="1649809"/>
          </a:xfrm>
          <a:prstGeom prst="rect">
            <a:avLst/>
          </a:prstGeom>
        </p:spPr>
      </p:pic>
      <p:pic>
        <p:nvPicPr>
          <p:cNvPr id="18" name="Afbeelding 17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7450" y="4611729"/>
            <a:ext cx="1281285" cy="1440000"/>
          </a:xfrm>
          <a:prstGeom prst="rect">
            <a:avLst/>
          </a:prstGeom>
        </p:spPr>
      </p:pic>
      <p:sp>
        <p:nvSpPr>
          <p:cNvPr id="19" name="Tijdelijke aanduiding voor inhoud 2"/>
          <p:cNvSpPr txBox="1">
            <a:spLocks/>
          </p:cNvSpPr>
          <p:nvPr/>
        </p:nvSpPr>
        <p:spPr>
          <a:xfrm>
            <a:off x="391594" y="1802648"/>
            <a:ext cx="1693610" cy="41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000" dirty="0"/>
              <a:t>1723293 - Raclette anti-</a:t>
            </a:r>
            <a:r>
              <a:rPr lang="nl-NL" sz="1000" dirty="0" err="1"/>
              <a:t>givre</a:t>
            </a:r>
            <a:r>
              <a:rPr lang="nl-NL" sz="1000" dirty="0"/>
              <a:t> 12pcs </a:t>
            </a:r>
            <a:r>
              <a:rPr lang="nl-NL" sz="1000" dirty="0" err="1"/>
              <a:t>sur</a:t>
            </a:r>
            <a:r>
              <a:rPr lang="nl-NL" sz="1000" dirty="0"/>
              <a:t> clipstrip</a:t>
            </a:r>
          </a:p>
        </p:txBody>
      </p:sp>
      <p:sp>
        <p:nvSpPr>
          <p:cNvPr id="20" name="Tijdelijke aanduiding voor inhoud 2"/>
          <p:cNvSpPr txBox="1">
            <a:spLocks/>
          </p:cNvSpPr>
          <p:nvPr/>
        </p:nvSpPr>
        <p:spPr>
          <a:xfrm>
            <a:off x="5267178" y="1765613"/>
            <a:ext cx="1693610" cy="41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000" dirty="0"/>
              <a:t>1710091 – </a:t>
            </a:r>
            <a:r>
              <a:rPr lang="nl-NL" sz="1000" dirty="0" err="1"/>
              <a:t>Grattoir</a:t>
            </a:r>
            <a:r>
              <a:rPr lang="nl-NL" sz="1000" dirty="0"/>
              <a:t> </a:t>
            </a:r>
            <a:r>
              <a:rPr lang="nl-NL" sz="1000" dirty="0" err="1"/>
              <a:t>avec</a:t>
            </a:r>
            <a:r>
              <a:rPr lang="nl-NL" sz="1000" dirty="0"/>
              <a:t> </a:t>
            </a:r>
            <a:r>
              <a:rPr lang="nl-NL" sz="1000" dirty="0" err="1"/>
              <a:t>lame</a:t>
            </a:r>
            <a:r>
              <a:rPr lang="nl-NL" sz="1000" dirty="0"/>
              <a:t> en </a:t>
            </a:r>
            <a:r>
              <a:rPr lang="nl-NL" sz="1000" dirty="0" err="1"/>
              <a:t>laiton</a:t>
            </a:r>
            <a:endParaRPr lang="nl-NL" sz="1000" dirty="0"/>
          </a:p>
        </p:txBody>
      </p:sp>
      <p:sp>
        <p:nvSpPr>
          <p:cNvPr id="21" name="Tijdelijke aanduiding voor inhoud 2"/>
          <p:cNvSpPr txBox="1">
            <a:spLocks/>
          </p:cNvSpPr>
          <p:nvPr/>
        </p:nvSpPr>
        <p:spPr>
          <a:xfrm>
            <a:off x="7841287" y="1765612"/>
            <a:ext cx="1693610" cy="41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000" dirty="0"/>
              <a:t>1723292 – </a:t>
            </a:r>
            <a:r>
              <a:rPr lang="nl-NL" sz="1000" dirty="0" err="1"/>
              <a:t>Grattoir</a:t>
            </a:r>
            <a:r>
              <a:rPr lang="nl-NL" sz="1000" dirty="0"/>
              <a:t> </a:t>
            </a:r>
            <a:r>
              <a:rPr lang="nl-NL" sz="1000" dirty="0" err="1"/>
              <a:t>plexi</a:t>
            </a:r>
            <a:r>
              <a:rPr lang="nl-NL" sz="1000" dirty="0"/>
              <a:t> 22x10.8cm</a:t>
            </a:r>
          </a:p>
        </p:txBody>
      </p:sp>
      <p:sp>
        <p:nvSpPr>
          <p:cNvPr id="22" name="Tijdelijke aanduiding voor inhoud 2"/>
          <p:cNvSpPr txBox="1">
            <a:spLocks/>
          </p:cNvSpPr>
          <p:nvPr/>
        </p:nvSpPr>
        <p:spPr>
          <a:xfrm>
            <a:off x="9975381" y="1765612"/>
            <a:ext cx="1693610" cy="41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000" dirty="0"/>
              <a:t>1723306 – </a:t>
            </a:r>
            <a:r>
              <a:rPr lang="nl-NL" sz="1000" dirty="0" err="1"/>
              <a:t>Grattoir</a:t>
            </a:r>
            <a:r>
              <a:rPr lang="nl-NL" sz="1000" dirty="0"/>
              <a:t> Kungs Frost-IS</a:t>
            </a:r>
          </a:p>
        </p:txBody>
      </p:sp>
      <p:sp>
        <p:nvSpPr>
          <p:cNvPr id="23" name="Tijdelijke aanduiding voor inhoud 2"/>
          <p:cNvSpPr txBox="1">
            <a:spLocks/>
          </p:cNvSpPr>
          <p:nvPr/>
        </p:nvSpPr>
        <p:spPr>
          <a:xfrm>
            <a:off x="390346" y="3857330"/>
            <a:ext cx="1693610" cy="41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000" dirty="0"/>
              <a:t>1723226 – </a:t>
            </a:r>
            <a:r>
              <a:rPr lang="nl-NL" sz="1000" dirty="0" err="1"/>
              <a:t>Grattoir</a:t>
            </a:r>
            <a:r>
              <a:rPr lang="nl-NL" sz="1000" dirty="0"/>
              <a:t> </a:t>
            </a:r>
            <a:r>
              <a:rPr lang="nl-NL" sz="1000" dirty="0" err="1"/>
              <a:t>avec</a:t>
            </a:r>
            <a:r>
              <a:rPr lang="nl-NL" sz="1000" dirty="0"/>
              <a:t> </a:t>
            </a:r>
            <a:r>
              <a:rPr lang="nl-NL" sz="1000" dirty="0" err="1"/>
              <a:t>gant</a:t>
            </a:r>
            <a:endParaRPr lang="nl-NL" sz="1000" dirty="0"/>
          </a:p>
        </p:txBody>
      </p:sp>
      <p:sp>
        <p:nvSpPr>
          <p:cNvPr id="24" name="Tijdelijke aanduiding voor inhoud 2"/>
          <p:cNvSpPr txBox="1">
            <a:spLocks/>
          </p:cNvSpPr>
          <p:nvPr/>
        </p:nvSpPr>
        <p:spPr>
          <a:xfrm>
            <a:off x="2806683" y="3785440"/>
            <a:ext cx="1693610" cy="41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000" dirty="0"/>
              <a:t>1723215 – </a:t>
            </a:r>
            <a:r>
              <a:rPr lang="nl-NL" sz="1000" dirty="0" err="1"/>
              <a:t>Grattoir</a:t>
            </a:r>
            <a:r>
              <a:rPr lang="nl-NL" sz="1000" dirty="0"/>
              <a:t> </a:t>
            </a:r>
            <a:r>
              <a:rPr lang="nl-NL" sz="1000" dirty="0" err="1"/>
              <a:t>avec</a:t>
            </a:r>
            <a:r>
              <a:rPr lang="nl-NL" sz="1000" dirty="0"/>
              <a:t> </a:t>
            </a:r>
            <a:r>
              <a:rPr lang="nl-NL" sz="1000" dirty="0" err="1"/>
              <a:t>lame</a:t>
            </a:r>
            <a:r>
              <a:rPr lang="nl-NL" sz="1000" dirty="0"/>
              <a:t> en </a:t>
            </a:r>
            <a:r>
              <a:rPr lang="nl-NL" sz="1000" dirty="0" err="1"/>
              <a:t>laiton</a:t>
            </a:r>
            <a:r>
              <a:rPr lang="nl-NL" sz="1000" dirty="0"/>
              <a:t> et raclette</a:t>
            </a:r>
          </a:p>
        </p:txBody>
      </p:sp>
      <p:sp>
        <p:nvSpPr>
          <p:cNvPr id="25" name="Tijdelijke aanduiding voor inhoud 2"/>
          <p:cNvSpPr txBox="1">
            <a:spLocks/>
          </p:cNvSpPr>
          <p:nvPr/>
        </p:nvSpPr>
        <p:spPr>
          <a:xfrm>
            <a:off x="5320815" y="3785440"/>
            <a:ext cx="1693610" cy="41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000" dirty="0"/>
              <a:t>1723294 – </a:t>
            </a:r>
            <a:r>
              <a:rPr lang="nl-NL" sz="1000" dirty="0" err="1"/>
              <a:t>Grattoir</a:t>
            </a:r>
            <a:r>
              <a:rPr lang="nl-NL" sz="1000" dirty="0"/>
              <a:t> / raclette</a:t>
            </a:r>
          </a:p>
        </p:txBody>
      </p:sp>
      <p:sp>
        <p:nvSpPr>
          <p:cNvPr id="26" name="Tijdelijke aanduiding voor inhoud 2"/>
          <p:cNvSpPr txBox="1">
            <a:spLocks/>
          </p:cNvSpPr>
          <p:nvPr/>
        </p:nvSpPr>
        <p:spPr>
          <a:xfrm>
            <a:off x="7841287" y="3736192"/>
            <a:ext cx="1693610" cy="41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000" dirty="0"/>
              <a:t>1723299 – </a:t>
            </a:r>
            <a:r>
              <a:rPr lang="nl-NL" sz="1000" dirty="0" err="1"/>
              <a:t>Grattoir</a:t>
            </a:r>
            <a:r>
              <a:rPr lang="nl-NL" sz="1000" dirty="0"/>
              <a:t> Kungs </a:t>
            </a:r>
            <a:r>
              <a:rPr lang="nl-NL" sz="1000" dirty="0" err="1"/>
              <a:t>Mid</a:t>
            </a:r>
            <a:r>
              <a:rPr lang="nl-NL" sz="1000" dirty="0"/>
              <a:t>-is </a:t>
            </a:r>
          </a:p>
        </p:txBody>
      </p:sp>
      <p:sp>
        <p:nvSpPr>
          <p:cNvPr id="27" name="Tijdelijke aanduiding voor inhoud 2"/>
          <p:cNvSpPr txBox="1">
            <a:spLocks/>
          </p:cNvSpPr>
          <p:nvPr/>
        </p:nvSpPr>
        <p:spPr>
          <a:xfrm>
            <a:off x="10076659" y="3732641"/>
            <a:ext cx="1693610" cy="41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000" dirty="0"/>
              <a:t>1723222 – </a:t>
            </a:r>
            <a:r>
              <a:rPr lang="nl-NL" sz="1000" dirty="0" err="1"/>
              <a:t>Grattoir</a:t>
            </a:r>
            <a:r>
              <a:rPr lang="nl-NL" sz="1000" dirty="0"/>
              <a:t> et brosse </a:t>
            </a:r>
            <a:r>
              <a:rPr lang="nl-NL" sz="1000" dirty="0" err="1"/>
              <a:t>neige</a:t>
            </a:r>
            <a:endParaRPr lang="nl-NL" sz="1000" dirty="0"/>
          </a:p>
        </p:txBody>
      </p:sp>
      <p:sp>
        <p:nvSpPr>
          <p:cNvPr id="28" name="Tijdelijke aanduiding voor inhoud 2"/>
          <p:cNvSpPr txBox="1">
            <a:spLocks/>
          </p:cNvSpPr>
          <p:nvPr/>
        </p:nvSpPr>
        <p:spPr>
          <a:xfrm>
            <a:off x="626196" y="6129961"/>
            <a:ext cx="1693610" cy="41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000" dirty="0">
                <a:latin typeface="+mj-lt"/>
              </a:rPr>
              <a:t>1723239 – </a:t>
            </a:r>
            <a:r>
              <a:rPr lang="nl-NL" sz="1000" dirty="0" err="1">
                <a:latin typeface="+mj-lt"/>
              </a:rPr>
              <a:t>Grattoir</a:t>
            </a:r>
            <a:r>
              <a:rPr lang="nl-NL" sz="1000" dirty="0">
                <a:latin typeface="+mj-lt"/>
              </a:rPr>
              <a:t> </a:t>
            </a:r>
            <a:r>
              <a:rPr lang="nl-NL" sz="1000" dirty="0" err="1">
                <a:latin typeface="+mj-lt"/>
              </a:rPr>
              <a:t>Vileda</a:t>
            </a:r>
            <a:r>
              <a:rPr lang="nl-NL" sz="1000" dirty="0">
                <a:latin typeface="+mj-lt"/>
              </a:rPr>
              <a:t> </a:t>
            </a:r>
            <a:r>
              <a:rPr lang="nl-NL" sz="1000" dirty="0" err="1">
                <a:latin typeface="+mj-lt"/>
              </a:rPr>
              <a:t>avec</a:t>
            </a:r>
            <a:r>
              <a:rPr lang="nl-NL" sz="1000" dirty="0">
                <a:latin typeface="+mj-lt"/>
              </a:rPr>
              <a:t> </a:t>
            </a:r>
            <a:r>
              <a:rPr lang="nl-NL" sz="1000" dirty="0" err="1">
                <a:latin typeface="+mj-lt"/>
              </a:rPr>
              <a:t>balai</a:t>
            </a:r>
            <a:r>
              <a:rPr lang="nl-NL" sz="1000" dirty="0">
                <a:latin typeface="+mj-lt"/>
              </a:rPr>
              <a:t> caoutchouc</a:t>
            </a:r>
            <a:endParaRPr lang="nl-NL" sz="1000" dirty="0"/>
          </a:p>
        </p:txBody>
      </p:sp>
      <p:sp>
        <p:nvSpPr>
          <p:cNvPr id="29" name="Tijdelijke aanduiding voor inhoud 2"/>
          <p:cNvSpPr txBox="1">
            <a:spLocks/>
          </p:cNvSpPr>
          <p:nvPr/>
        </p:nvSpPr>
        <p:spPr>
          <a:xfrm>
            <a:off x="3042533" y="6058071"/>
            <a:ext cx="1693610" cy="41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000" dirty="0"/>
              <a:t>1723300 – </a:t>
            </a:r>
            <a:r>
              <a:rPr lang="nl-NL" sz="1000" dirty="0" err="1"/>
              <a:t>Gant</a:t>
            </a:r>
            <a:r>
              <a:rPr lang="nl-NL" sz="1000" dirty="0"/>
              <a:t> </a:t>
            </a:r>
            <a:r>
              <a:rPr lang="nl-NL" sz="1000" dirty="0" err="1"/>
              <a:t>grattoir</a:t>
            </a:r>
            <a:r>
              <a:rPr lang="nl-NL" sz="1000" dirty="0"/>
              <a:t> Kungs </a:t>
            </a:r>
            <a:r>
              <a:rPr lang="nl-NL" sz="1000" dirty="0" err="1"/>
              <a:t>Arctic</a:t>
            </a:r>
            <a:r>
              <a:rPr lang="nl-NL" sz="1000" dirty="0"/>
              <a:t>-is </a:t>
            </a:r>
          </a:p>
        </p:txBody>
      </p:sp>
      <p:sp>
        <p:nvSpPr>
          <p:cNvPr id="30" name="Tijdelijke aanduiding voor inhoud 2"/>
          <p:cNvSpPr txBox="1">
            <a:spLocks/>
          </p:cNvSpPr>
          <p:nvPr/>
        </p:nvSpPr>
        <p:spPr>
          <a:xfrm>
            <a:off x="5556665" y="6058071"/>
            <a:ext cx="1693610" cy="41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000" dirty="0"/>
              <a:t>1723220 – </a:t>
            </a:r>
            <a:r>
              <a:rPr lang="nl-NL" sz="1000" dirty="0" err="1"/>
              <a:t>Grattoir</a:t>
            </a:r>
            <a:r>
              <a:rPr lang="nl-NL" sz="1000" dirty="0"/>
              <a:t> et </a:t>
            </a:r>
            <a:r>
              <a:rPr lang="nl-NL" sz="1000" dirty="0" err="1"/>
              <a:t>brose</a:t>
            </a:r>
            <a:r>
              <a:rPr lang="nl-NL" sz="1000" dirty="0"/>
              <a:t> </a:t>
            </a:r>
            <a:r>
              <a:rPr lang="nl-NL" sz="1000" dirty="0" err="1"/>
              <a:t>neige</a:t>
            </a:r>
            <a:r>
              <a:rPr lang="nl-NL" sz="1000" dirty="0"/>
              <a:t> luxe</a:t>
            </a:r>
          </a:p>
        </p:txBody>
      </p:sp>
      <p:sp>
        <p:nvSpPr>
          <p:cNvPr id="31" name="Tijdelijke aanduiding voor inhoud 2"/>
          <p:cNvSpPr txBox="1">
            <a:spLocks/>
          </p:cNvSpPr>
          <p:nvPr/>
        </p:nvSpPr>
        <p:spPr>
          <a:xfrm>
            <a:off x="8077137" y="6008823"/>
            <a:ext cx="1693610" cy="41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000" dirty="0"/>
              <a:t>0110058 - </a:t>
            </a:r>
            <a:r>
              <a:rPr lang="en-US" sz="1000" dirty="0" err="1"/>
              <a:t>Lifehammer</a:t>
            </a:r>
            <a:r>
              <a:rPr lang="en-US" sz="1000" dirty="0"/>
              <a:t> Car Window Cleaner All Season</a:t>
            </a:r>
            <a:endParaRPr lang="nl-NL" sz="1000" dirty="0"/>
          </a:p>
        </p:txBody>
      </p:sp>
      <p:sp>
        <p:nvSpPr>
          <p:cNvPr id="32" name="Tijdelijke aanduiding voor inhoud 2"/>
          <p:cNvSpPr txBox="1">
            <a:spLocks/>
          </p:cNvSpPr>
          <p:nvPr/>
        </p:nvSpPr>
        <p:spPr>
          <a:xfrm>
            <a:off x="10293464" y="6008823"/>
            <a:ext cx="1693610" cy="41774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000" dirty="0"/>
              <a:t>1723213 – </a:t>
            </a:r>
            <a:r>
              <a:rPr lang="nl-NL" sz="1000" dirty="0" err="1"/>
              <a:t>Grattoir</a:t>
            </a:r>
            <a:r>
              <a:rPr lang="nl-NL" sz="1000" dirty="0"/>
              <a:t> et brosse </a:t>
            </a:r>
            <a:r>
              <a:rPr lang="nl-NL" sz="1000" dirty="0" err="1"/>
              <a:t>neige</a:t>
            </a:r>
            <a:r>
              <a:rPr lang="nl-NL" sz="1000" dirty="0"/>
              <a:t> </a:t>
            </a:r>
            <a:r>
              <a:rPr lang="nl-NL" sz="1000" dirty="0" err="1"/>
              <a:t>telescopique</a:t>
            </a:r>
            <a:r>
              <a:rPr lang="nl-NL" sz="1000" dirty="0"/>
              <a:t> (special camion/van)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660634">
            <a:off x="7754736" y="2460797"/>
            <a:ext cx="644801" cy="660788"/>
          </a:xfrm>
          <a:prstGeom prst="rect">
            <a:avLst/>
          </a:prstGeom>
        </p:spPr>
      </p:pic>
      <p:sp>
        <p:nvSpPr>
          <p:cNvPr id="33" name="Gekromde PIJL-RECHTS 32"/>
          <p:cNvSpPr/>
          <p:nvPr/>
        </p:nvSpPr>
        <p:spPr>
          <a:xfrm>
            <a:off x="7687254" y="2441986"/>
            <a:ext cx="289619" cy="65370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pc="300" dirty="0">
              <a:solidFill>
                <a:schemeClr val="tx1"/>
              </a:solidFill>
            </a:endParaRPr>
          </a:p>
        </p:txBody>
      </p:sp>
      <p:sp>
        <p:nvSpPr>
          <p:cNvPr id="35" name="Gekromde PIJL-RECHTS 34"/>
          <p:cNvSpPr/>
          <p:nvPr/>
        </p:nvSpPr>
        <p:spPr>
          <a:xfrm flipH="1" flipV="1">
            <a:off x="8258452" y="2417508"/>
            <a:ext cx="291149" cy="66369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740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0" y="-3324262"/>
            <a:ext cx="10431624" cy="10182262"/>
          </a:xfrm>
          <a:prstGeom prst="rect">
            <a:avLst/>
          </a:prstGeom>
          <a:blipFill>
            <a:blip r:embed="rId2">
              <a:alphaModFix amt="5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/>
          <p:cNvSpPr/>
          <p:nvPr/>
        </p:nvSpPr>
        <p:spPr>
          <a:xfrm rot="16200000">
            <a:off x="6735146" y="1401143"/>
            <a:ext cx="6858002" cy="4055707"/>
          </a:xfrm>
          <a:prstGeom prst="rect">
            <a:avLst/>
          </a:prstGeom>
          <a:gradFill>
            <a:gsLst>
              <a:gs pos="20000">
                <a:srgbClr val="FBFDFE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45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Les bâches </a:t>
            </a:r>
            <a:r>
              <a:rPr lang="fr-FR" b="1" dirty="0" err="1"/>
              <a:t>anti-givre</a:t>
            </a:r>
            <a:endParaRPr lang="nl-NL" b="1" dirty="0"/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3184225"/>
              </p:ext>
            </p:extLst>
          </p:nvPr>
        </p:nvGraphicFramePr>
        <p:xfrm>
          <a:off x="6534241" y="516407"/>
          <a:ext cx="4998224" cy="288783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48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5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99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3700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Marque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Code art.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Produit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323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1710362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effectLst/>
                        </a:rPr>
                        <a:t>B</a:t>
                      </a:r>
                      <a:r>
                        <a:rPr lang="fr-FR" sz="1000" b="0" dirty="0"/>
                        <a:t>â</a:t>
                      </a:r>
                      <a:r>
                        <a:rPr lang="en-US" sz="1000" b="0" u="none" strike="noStrike" dirty="0" err="1">
                          <a:effectLst/>
                        </a:rPr>
                        <a:t>che</a:t>
                      </a:r>
                      <a:r>
                        <a:rPr lang="en-US" sz="1000" b="0" u="none" strike="noStrike" dirty="0">
                          <a:effectLst/>
                        </a:rPr>
                        <a:t> anti-</a:t>
                      </a:r>
                      <a:r>
                        <a:rPr lang="en-US" sz="1000" b="0" u="none" strike="noStrike" dirty="0" err="1">
                          <a:effectLst/>
                        </a:rPr>
                        <a:t>givre</a:t>
                      </a:r>
                      <a:r>
                        <a:rPr lang="en-US" sz="1000" b="0" u="none" strike="noStrike" dirty="0">
                          <a:effectLst/>
                        </a:rPr>
                        <a:t> 70x150cm sleeve - Display 40 pi</a:t>
                      </a:r>
                      <a:r>
                        <a:rPr lang="fr-FR" sz="1000" b="0" dirty="0"/>
                        <a:t>è</a:t>
                      </a:r>
                      <a:r>
                        <a:rPr lang="en-US" sz="1000" b="0" u="none" strike="noStrike" dirty="0" err="1">
                          <a:effectLst/>
                        </a:rPr>
                        <a:t>ces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066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1710360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>
                          <a:effectLst/>
                          <a:latin typeface="+mn-lt"/>
                        </a:rPr>
                        <a:t>B</a:t>
                      </a:r>
                      <a:r>
                        <a:rPr lang="fr-FR" sz="1000" b="0" dirty="0"/>
                        <a:t>â</a:t>
                      </a:r>
                      <a:r>
                        <a:rPr lang="nl-NL" sz="1000" b="0" u="none" strike="noStrike" dirty="0" err="1">
                          <a:effectLst/>
                          <a:latin typeface="+mn-lt"/>
                        </a:rPr>
                        <a:t>che</a:t>
                      </a:r>
                      <a:r>
                        <a:rPr lang="nl-NL" sz="1000" b="0" u="none" strike="noStrike" dirty="0">
                          <a:effectLst/>
                          <a:latin typeface="+mn-lt"/>
                        </a:rPr>
                        <a:t> anti-</a:t>
                      </a:r>
                      <a:r>
                        <a:rPr lang="nl-NL" sz="1000" b="0" u="none" strike="noStrike" dirty="0" err="1">
                          <a:effectLst/>
                          <a:latin typeface="+mn-lt"/>
                        </a:rPr>
                        <a:t>givre</a:t>
                      </a:r>
                      <a:r>
                        <a:rPr lang="nl-NL" sz="1000" b="0" u="none" strike="noStrike" dirty="0">
                          <a:effectLst/>
                          <a:latin typeface="+mn-lt"/>
                        </a:rPr>
                        <a:t> 70x150 </a:t>
                      </a:r>
                      <a:r>
                        <a:rPr lang="nl-NL" sz="1000" b="0" u="none" strike="noStrike" dirty="0" err="1">
                          <a:effectLst/>
                          <a:latin typeface="+mn-lt"/>
                        </a:rPr>
                        <a:t>polybag</a:t>
                      </a:r>
                      <a:r>
                        <a:rPr lang="nl-NL" sz="1000" b="0" u="none" strike="noStrike" dirty="0"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171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1710364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effectLst/>
                        </a:rPr>
                        <a:t>B</a:t>
                      </a:r>
                      <a:r>
                        <a:rPr lang="fr-FR" sz="1000" b="0" dirty="0"/>
                        <a:t>â</a:t>
                      </a:r>
                      <a:r>
                        <a:rPr lang="en-US" sz="1000" b="0" u="none" strike="noStrike" dirty="0" err="1">
                          <a:effectLst/>
                        </a:rPr>
                        <a:t>che</a:t>
                      </a:r>
                      <a:r>
                        <a:rPr lang="en-US" sz="1000" b="0" u="none" strike="noStrike" dirty="0">
                          <a:effectLst/>
                        </a:rPr>
                        <a:t> </a:t>
                      </a:r>
                      <a:r>
                        <a:rPr lang="en-US" sz="1000" b="0" u="none" strike="noStrike" dirty="0" err="1">
                          <a:effectLst/>
                        </a:rPr>
                        <a:t>ati-givre</a:t>
                      </a:r>
                      <a:r>
                        <a:rPr lang="en-US" sz="1000" b="0" u="none" strike="noStrike" dirty="0">
                          <a:effectLst/>
                        </a:rPr>
                        <a:t> 85x180cm XL Sleeve - Display 25 pi</a:t>
                      </a:r>
                      <a:r>
                        <a:rPr lang="fr-FR" sz="1000" b="0" dirty="0"/>
                        <a:t>è</a:t>
                      </a:r>
                      <a:r>
                        <a:rPr lang="en-US" sz="1000" b="0" u="none" strike="noStrike" dirty="0" err="1">
                          <a:effectLst/>
                        </a:rPr>
                        <a:t>ces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108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1710363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>
                          <a:effectLst/>
                        </a:rPr>
                        <a:t>B</a:t>
                      </a:r>
                      <a:r>
                        <a:rPr lang="fr-FR" sz="1000" b="0" dirty="0"/>
                        <a:t>â</a:t>
                      </a:r>
                      <a:r>
                        <a:rPr lang="nl-NL" sz="1000" b="0" u="none" strike="noStrike" dirty="0" err="1">
                          <a:effectLst/>
                        </a:rPr>
                        <a:t>che</a:t>
                      </a:r>
                      <a:r>
                        <a:rPr lang="nl-NL" sz="1000" b="0" u="none" strike="noStrike" dirty="0">
                          <a:effectLst/>
                        </a:rPr>
                        <a:t> anti-</a:t>
                      </a:r>
                      <a:r>
                        <a:rPr lang="nl-NL" sz="1000" b="0" u="none" strike="noStrike" dirty="0" err="1">
                          <a:effectLst/>
                        </a:rPr>
                        <a:t>givre</a:t>
                      </a:r>
                      <a:r>
                        <a:rPr lang="nl-NL" sz="1000" b="0" u="none" strike="noStrike" dirty="0">
                          <a:effectLst/>
                        </a:rPr>
                        <a:t> 85x180cm XL </a:t>
                      </a:r>
                      <a:r>
                        <a:rPr lang="nl-NL" sz="1000" b="0" u="none" strike="noStrike" dirty="0" err="1">
                          <a:effectLst/>
                        </a:rPr>
                        <a:t>polybag</a:t>
                      </a:r>
                      <a:endParaRPr lang="nl-NL" sz="1000" b="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559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1710361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>
                          <a:effectLst/>
                        </a:rPr>
                        <a:t>B</a:t>
                      </a:r>
                      <a:r>
                        <a:rPr lang="fr-FR" sz="1000" b="0" dirty="0"/>
                        <a:t>â</a:t>
                      </a:r>
                      <a:r>
                        <a:rPr lang="nl-NL" sz="1000" b="0" u="none" strike="noStrike" dirty="0" err="1">
                          <a:effectLst/>
                        </a:rPr>
                        <a:t>che</a:t>
                      </a:r>
                      <a:r>
                        <a:rPr lang="nl-NL" sz="1000" b="0" u="none" strike="noStrike" dirty="0">
                          <a:effectLst/>
                        </a:rPr>
                        <a:t> anti-</a:t>
                      </a:r>
                      <a:r>
                        <a:rPr lang="nl-NL" sz="1000" b="0" u="none" strike="noStrike" dirty="0" err="1">
                          <a:effectLst/>
                        </a:rPr>
                        <a:t>givre</a:t>
                      </a:r>
                      <a:r>
                        <a:rPr lang="nl-NL" sz="1000" b="0" u="none" strike="noStrike" dirty="0">
                          <a:effectLst/>
                        </a:rPr>
                        <a:t> 100x200 XXL </a:t>
                      </a:r>
                      <a:r>
                        <a:rPr lang="nl-NL" sz="1000" b="0" u="none" strike="noStrike" dirty="0" err="1">
                          <a:effectLst/>
                        </a:rPr>
                        <a:t>polybag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782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1710365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>
                          <a:effectLst/>
                        </a:rPr>
                        <a:t>B</a:t>
                      </a:r>
                      <a:r>
                        <a:rPr lang="fr-FR" sz="1000" b="0" dirty="0"/>
                        <a:t>â</a:t>
                      </a:r>
                      <a:r>
                        <a:rPr lang="nl-NL" sz="1000" b="0" u="none" strike="noStrike" dirty="0" err="1">
                          <a:effectLst/>
                        </a:rPr>
                        <a:t>che</a:t>
                      </a:r>
                      <a:r>
                        <a:rPr lang="nl-NL" sz="1000" b="0" u="none" strike="noStrike" dirty="0">
                          <a:effectLst/>
                        </a:rPr>
                        <a:t> anti-</a:t>
                      </a:r>
                      <a:r>
                        <a:rPr lang="nl-NL" sz="1000" b="0" u="none" strike="noStrike" dirty="0" err="1">
                          <a:effectLst/>
                        </a:rPr>
                        <a:t>givre</a:t>
                      </a:r>
                      <a:r>
                        <a:rPr lang="nl-NL" sz="1000" b="0" u="none" strike="noStrike" dirty="0">
                          <a:effectLst/>
                        </a:rPr>
                        <a:t> 100x255 truck </a:t>
                      </a:r>
                      <a:r>
                        <a:rPr lang="nl-NL" sz="1000" b="0" u="none" strike="noStrike" dirty="0" err="1">
                          <a:effectLst/>
                        </a:rPr>
                        <a:t>sleeve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9837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1710175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>
                          <a:effectLst/>
                        </a:rPr>
                        <a:t>B</a:t>
                      </a:r>
                      <a:r>
                        <a:rPr lang="fr-FR" sz="1000" b="0" dirty="0"/>
                        <a:t>â</a:t>
                      </a:r>
                      <a:r>
                        <a:rPr lang="nl-NL" sz="1000" b="0" u="none" strike="noStrike" dirty="0" err="1">
                          <a:effectLst/>
                        </a:rPr>
                        <a:t>che</a:t>
                      </a:r>
                      <a:r>
                        <a:rPr lang="nl-NL" sz="1000" b="0" u="none" strike="noStrike" baseline="0" dirty="0">
                          <a:effectLst/>
                        </a:rPr>
                        <a:t> anti-</a:t>
                      </a:r>
                      <a:r>
                        <a:rPr lang="nl-NL" sz="1000" b="0" u="none" strike="noStrike" baseline="0" dirty="0" err="1">
                          <a:effectLst/>
                        </a:rPr>
                        <a:t>givre</a:t>
                      </a:r>
                      <a:r>
                        <a:rPr lang="nl-NL" sz="1000" b="0" u="none" strike="noStrike" baseline="0" dirty="0">
                          <a:effectLst/>
                        </a:rPr>
                        <a:t> </a:t>
                      </a:r>
                      <a:r>
                        <a:rPr lang="nl-NL" sz="1000" b="0" u="none" strike="noStrike" baseline="0" dirty="0" err="1">
                          <a:effectLst/>
                        </a:rPr>
                        <a:t>aimant</a:t>
                      </a:r>
                      <a:r>
                        <a:rPr lang="fr-FR" sz="1000" b="0" dirty="0"/>
                        <a:t>é</a:t>
                      </a:r>
                      <a:r>
                        <a:rPr lang="nl-NL" sz="1000" b="0" u="none" strike="noStrike" baseline="0" dirty="0">
                          <a:effectLst/>
                        </a:rPr>
                        <a:t>e</a:t>
                      </a:r>
                      <a:r>
                        <a:rPr lang="nl-NL" sz="1000" b="0" u="none" strike="noStrike" dirty="0">
                          <a:effectLst/>
                        </a:rPr>
                        <a:t> 285x150cm</a:t>
                      </a:r>
                      <a:endParaRPr lang="nl-NL" sz="10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Avec</a:t>
                      </a:r>
                      <a:r>
                        <a:rPr lang="nl-N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12  </a:t>
                      </a:r>
                      <a:r>
                        <a:rPr lang="nl-NL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aimants</a:t>
                      </a:r>
                      <a:r>
                        <a:rPr lang="nl-N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nl-NL" sz="1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Prot</a:t>
                      </a:r>
                      <a:r>
                        <a:rPr lang="fr-FR" sz="1000" b="0" dirty="0"/>
                        <a:t>è</a:t>
                      </a:r>
                      <a:r>
                        <a:rPr lang="nl-NL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ge </a:t>
                      </a:r>
                      <a:r>
                        <a:rPr lang="nl-NL" sz="1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l’avant</a:t>
                      </a:r>
                      <a:r>
                        <a:rPr lang="nl-NL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les </a:t>
                      </a:r>
                      <a:r>
                        <a:rPr lang="nl-NL" sz="1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vitre</a:t>
                      </a:r>
                      <a:r>
                        <a:rPr lang="nl-NL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lat</a:t>
                      </a:r>
                      <a:r>
                        <a:rPr lang="fr-FR" sz="1000" b="0" dirty="0"/>
                        <a:t>é</a:t>
                      </a:r>
                      <a:r>
                        <a:rPr lang="nl-NL" sz="1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rales</a:t>
                      </a:r>
                      <a:r>
                        <a:rPr lang="nl-NL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et les r</a:t>
                      </a:r>
                      <a:r>
                        <a:rPr lang="fr-FR" sz="1000" b="0" dirty="0"/>
                        <a:t>é</a:t>
                      </a:r>
                      <a:r>
                        <a:rPr lang="nl-NL" sz="1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troviseurs</a:t>
                      </a:r>
                      <a:r>
                        <a:rPr lang="nl-NL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nl-NL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ijdelijke aanduiding voor inhoud 2"/>
          <p:cNvSpPr txBox="1">
            <a:spLocks/>
          </p:cNvSpPr>
          <p:nvPr/>
        </p:nvSpPr>
        <p:spPr>
          <a:xfrm>
            <a:off x="838200" y="1825625"/>
            <a:ext cx="51893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dirty="0"/>
              <a:t>Avec couche supérieure réfléchissante, protège contre le givre, la neige et le soleil </a:t>
            </a:r>
          </a:p>
          <a:p>
            <a:pPr algn="just"/>
            <a:r>
              <a:rPr lang="en-US" dirty="0" err="1"/>
              <a:t>Antivol</a:t>
            </a:r>
            <a:r>
              <a:rPr lang="en-US" dirty="0"/>
              <a:t> </a:t>
            </a:r>
            <a:r>
              <a:rPr lang="en-US" dirty="0" err="1"/>
              <a:t>incorpor</a:t>
            </a:r>
            <a:r>
              <a:rPr lang="fr-FR" dirty="0"/>
              <a:t>é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les rabats </a:t>
            </a:r>
            <a:r>
              <a:rPr lang="en-US" dirty="0" err="1"/>
              <a:t>lat</a:t>
            </a:r>
            <a:r>
              <a:rPr lang="fr-FR" dirty="0"/>
              <a:t>é</a:t>
            </a:r>
            <a:r>
              <a:rPr lang="en-US" dirty="0" err="1"/>
              <a:t>raux</a:t>
            </a:r>
            <a:endParaRPr lang="fr-FR" dirty="0"/>
          </a:p>
          <a:p>
            <a:pPr algn="just"/>
            <a:r>
              <a:rPr lang="nl-NL" dirty="0" err="1"/>
              <a:t>Fixations</a:t>
            </a:r>
            <a:r>
              <a:rPr lang="nl-NL" dirty="0"/>
              <a:t>  </a:t>
            </a:r>
            <a:r>
              <a:rPr lang="fr-FR" dirty="0"/>
              <a:t>é</a:t>
            </a:r>
            <a:r>
              <a:rPr lang="nl-NL" dirty="0" err="1"/>
              <a:t>lastiques</a:t>
            </a:r>
            <a:r>
              <a:rPr lang="nl-NL" dirty="0"/>
              <a:t> </a:t>
            </a:r>
            <a:r>
              <a:rPr lang="nl-NL" dirty="0" err="1"/>
              <a:t>pratiques</a:t>
            </a:r>
            <a:endParaRPr lang="nl-NL" dirty="0"/>
          </a:p>
          <a:p>
            <a:pPr algn="just"/>
            <a:r>
              <a:rPr lang="nl-NL" dirty="0"/>
              <a:t>Prot</a:t>
            </a:r>
            <a:r>
              <a:rPr lang="fr-FR" dirty="0"/>
              <a:t>è</a:t>
            </a:r>
            <a:r>
              <a:rPr lang="nl-NL" dirty="0"/>
              <a:t>ge du </a:t>
            </a:r>
            <a:r>
              <a:rPr lang="nl-NL" dirty="0" err="1"/>
              <a:t>givre</a:t>
            </a:r>
            <a:r>
              <a:rPr lang="nl-NL" dirty="0"/>
              <a:t> en </a:t>
            </a:r>
            <a:r>
              <a:rPr lang="nl-NL" dirty="0" err="1"/>
              <a:t>hiver</a:t>
            </a:r>
            <a:r>
              <a:rPr lang="nl-NL" dirty="0"/>
              <a:t> et garde </a:t>
            </a:r>
            <a:r>
              <a:rPr lang="nl-NL" dirty="0" err="1"/>
              <a:t>votre</a:t>
            </a:r>
            <a:r>
              <a:rPr lang="nl-NL" dirty="0"/>
              <a:t> </a:t>
            </a:r>
            <a:r>
              <a:rPr lang="nl-NL" dirty="0" err="1"/>
              <a:t>voiture</a:t>
            </a:r>
            <a:r>
              <a:rPr lang="nl-NL" dirty="0"/>
              <a:t> au </a:t>
            </a:r>
            <a:r>
              <a:rPr lang="nl-NL" dirty="0" err="1"/>
              <a:t>frais</a:t>
            </a:r>
            <a:r>
              <a:rPr lang="nl-NL" dirty="0"/>
              <a:t> en  </a:t>
            </a:r>
            <a:r>
              <a:rPr lang="fr-FR" dirty="0"/>
              <a:t>é</a:t>
            </a:r>
            <a:r>
              <a:rPr lang="nl-NL" dirty="0"/>
              <a:t>t</a:t>
            </a:r>
            <a:r>
              <a:rPr lang="fr-FR" dirty="0"/>
              <a:t>é</a:t>
            </a:r>
            <a:endParaRPr lang="nl-NL" dirty="0">
              <a:solidFill>
                <a:srgbClr val="FF0000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35573" y="3766454"/>
            <a:ext cx="2743163" cy="3070729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796" y="937906"/>
            <a:ext cx="387888" cy="162000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797" y="1232535"/>
            <a:ext cx="387887" cy="162000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796" y="1532522"/>
            <a:ext cx="456716" cy="180000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796" y="1862324"/>
            <a:ext cx="456716" cy="180000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796" y="2201246"/>
            <a:ext cx="485714" cy="180000"/>
          </a:xfrm>
          <a:prstGeom prst="rect">
            <a:avLst/>
          </a:prstGeom>
        </p:spPr>
      </p:pic>
      <p:pic>
        <p:nvPicPr>
          <p:cNvPr id="14" name="Afbeelding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797" y="2522226"/>
            <a:ext cx="582857" cy="2160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761" y="2886446"/>
            <a:ext cx="387887" cy="1620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9295" y="3110654"/>
            <a:ext cx="456716" cy="1800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66" t="5167" r="44667" b="4834"/>
          <a:stretch/>
        </p:blipFill>
        <p:spPr>
          <a:xfrm>
            <a:off x="6790669" y="3979857"/>
            <a:ext cx="234190" cy="1975974"/>
          </a:xfrm>
          <a:prstGeom prst="rect">
            <a:avLst/>
          </a:prstGeom>
        </p:spPr>
      </p:pic>
      <p:pic>
        <p:nvPicPr>
          <p:cNvPr id="18" name="Afbeelding 1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2" t="4687" r="43928" b="5979"/>
          <a:stretch/>
        </p:blipFill>
        <p:spPr>
          <a:xfrm>
            <a:off x="7323189" y="3979857"/>
            <a:ext cx="263464" cy="1961340"/>
          </a:xfrm>
          <a:prstGeom prst="rect">
            <a:avLst/>
          </a:prstGeom>
        </p:spPr>
      </p:pic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71" t="5147" r="40695" b="6186"/>
          <a:stretch/>
        </p:blipFill>
        <p:spPr>
          <a:xfrm>
            <a:off x="7848410" y="3994493"/>
            <a:ext cx="380558" cy="1946702"/>
          </a:xfrm>
          <a:prstGeom prst="rect">
            <a:avLst/>
          </a:prstGeom>
        </p:spPr>
      </p:pic>
      <p:pic>
        <p:nvPicPr>
          <p:cNvPr id="20" name="Afbeelding 1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4" t="4240" r="39333" b="7094"/>
          <a:stretch/>
        </p:blipFill>
        <p:spPr>
          <a:xfrm>
            <a:off x="8465434" y="3979857"/>
            <a:ext cx="468378" cy="194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369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0" y="-745065"/>
            <a:ext cx="12192000" cy="8135533"/>
          </a:xfrm>
          <a:prstGeom prst="rect">
            <a:avLst/>
          </a:prstGeom>
          <a:blipFill>
            <a:blip r:embed="rId2">
              <a:alphaModFix amt="3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Les a</a:t>
            </a:r>
          </a:p>
        </p:txBody>
      </p:sp>
      <p:sp>
        <p:nvSpPr>
          <p:cNvPr id="8" name="Rechthoek 7"/>
          <p:cNvSpPr/>
          <p:nvPr/>
        </p:nvSpPr>
        <p:spPr>
          <a:xfrm rot="16200000">
            <a:off x="6977743" y="1643738"/>
            <a:ext cx="6858002" cy="3570515"/>
          </a:xfrm>
          <a:prstGeom prst="rect">
            <a:avLst/>
          </a:prstGeom>
          <a:gradFill>
            <a:gsLst>
              <a:gs pos="52000">
                <a:srgbClr val="FBFDFE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85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Les anti-</a:t>
            </a:r>
            <a:r>
              <a:rPr lang="nl-NL" b="1" dirty="0" err="1"/>
              <a:t>bu</a:t>
            </a:r>
            <a:r>
              <a:rPr lang="fr-FR" b="1" dirty="0"/>
              <a:t>é</a:t>
            </a:r>
            <a:r>
              <a:rPr lang="nl-NL" b="1" dirty="0"/>
              <a:t>e</a:t>
            </a:r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5499142"/>
              </p:ext>
            </p:extLst>
          </p:nvPr>
        </p:nvGraphicFramePr>
        <p:xfrm>
          <a:off x="1019432" y="1690688"/>
          <a:ext cx="5076568" cy="266659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09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0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Marque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Code art.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Produit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794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Protecton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1750303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Protecton</a:t>
                      </a:r>
                      <a:r>
                        <a:rPr lang="nl-NL" sz="1000" b="0" u="none" strike="noStrike" dirty="0">
                          <a:effectLst/>
                        </a:rPr>
                        <a:t> chiffon anti-</a:t>
                      </a:r>
                      <a:r>
                        <a:rPr lang="nl-NL" sz="1000" b="0" u="none" strike="noStrike" dirty="0" err="1">
                          <a:effectLst/>
                        </a:rPr>
                        <a:t>bu</a:t>
                      </a:r>
                      <a:r>
                        <a:rPr lang="fr-FR" sz="1000" b="0" dirty="0"/>
                        <a:t>é</a:t>
                      </a:r>
                      <a:r>
                        <a:rPr lang="nl-NL" sz="1000" b="0" u="none" strike="noStrike" dirty="0">
                          <a:effectLst/>
                        </a:rPr>
                        <a:t>e 31x22cm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58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Valma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1830606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Valma</a:t>
                      </a:r>
                      <a:r>
                        <a:rPr lang="nl-NL" sz="1000" b="0" u="none" strike="noStrike" dirty="0">
                          <a:effectLst/>
                        </a:rPr>
                        <a:t>  chiffon anti-</a:t>
                      </a:r>
                      <a:r>
                        <a:rPr lang="nl-NL" sz="1000" b="0" u="none" strike="noStrike" dirty="0" err="1">
                          <a:effectLst/>
                        </a:rPr>
                        <a:t>bu</a:t>
                      </a:r>
                      <a:r>
                        <a:rPr lang="fr-FR" sz="1000" b="0" dirty="0"/>
                        <a:t>é</a:t>
                      </a:r>
                      <a:r>
                        <a:rPr lang="nl-NL" sz="1000" b="0" u="none" strike="noStrike" dirty="0">
                          <a:effectLst/>
                        </a:rPr>
                        <a:t>e 16x9cm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587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Valma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1830576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Valma</a:t>
                      </a:r>
                      <a:r>
                        <a:rPr lang="nl-NL" sz="1000" b="0" u="none" strike="noStrike" dirty="0">
                          <a:effectLst/>
                        </a:rPr>
                        <a:t> W50 spray anti-</a:t>
                      </a:r>
                      <a:r>
                        <a:rPr lang="nl-NL" sz="1000" b="0" u="none" strike="noStrike" dirty="0" err="1">
                          <a:effectLst/>
                        </a:rPr>
                        <a:t>bu</a:t>
                      </a:r>
                      <a:r>
                        <a:rPr lang="fr-FR" sz="1000" b="0" dirty="0"/>
                        <a:t>é</a:t>
                      </a:r>
                      <a:r>
                        <a:rPr lang="nl-NL" sz="1000" b="0" u="none" strike="noStrike" dirty="0">
                          <a:effectLst/>
                        </a:rPr>
                        <a:t>e 200ml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298"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PIN - Pingi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1711903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Pingi</a:t>
                      </a:r>
                      <a:r>
                        <a:rPr lang="nl-NL" sz="1000" b="0" u="none" strike="noStrike" dirty="0">
                          <a:effectLst/>
                        </a:rPr>
                        <a:t> Auto-D</a:t>
                      </a:r>
                      <a:r>
                        <a:rPr lang="fr-FR" sz="1000" b="0" dirty="0"/>
                        <a:t>é</a:t>
                      </a:r>
                      <a:r>
                        <a:rPr lang="nl-NL" sz="1000" b="0" u="none" strike="noStrike" dirty="0" err="1">
                          <a:effectLst/>
                        </a:rPr>
                        <a:t>shumidficateur</a:t>
                      </a:r>
                      <a:r>
                        <a:rPr lang="nl-NL" sz="1000" b="0" u="none" strike="noStrike" dirty="0">
                          <a:effectLst/>
                        </a:rPr>
                        <a:t> 150gr NL/FR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PIN - </a:t>
                      </a:r>
                      <a:r>
                        <a:rPr lang="nl-NL" sz="1000" u="none" strike="noStrike" dirty="0" err="1">
                          <a:effectLst/>
                        </a:rPr>
                        <a:t>Pingi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1711902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Pingi</a:t>
                      </a:r>
                      <a:r>
                        <a:rPr lang="nl-NL" sz="1000" b="0" u="none" strike="noStrike" dirty="0">
                          <a:effectLst/>
                        </a:rPr>
                        <a:t> Auto-D</a:t>
                      </a:r>
                      <a:r>
                        <a:rPr lang="fr-FR" sz="1000" b="0" dirty="0"/>
                        <a:t>é</a:t>
                      </a:r>
                      <a:r>
                        <a:rPr lang="nl-NL" sz="1000" b="0" u="none" strike="noStrike" dirty="0" err="1">
                          <a:effectLst/>
                        </a:rPr>
                        <a:t>shumidificateur</a:t>
                      </a:r>
                      <a:r>
                        <a:rPr lang="nl-NL" sz="1000" b="0" u="none" strike="noStrike" dirty="0">
                          <a:effectLst/>
                        </a:rPr>
                        <a:t> 300gr NL/FR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927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PIN - Pingi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1711901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Pingi</a:t>
                      </a:r>
                      <a:r>
                        <a:rPr lang="nl-NL" sz="1000" b="0" u="none" strike="noStrike" dirty="0">
                          <a:effectLst/>
                        </a:rPr>
                        <a:t> Auto-D</a:t>
                      </a:r>
                      <a:r>
                        <a:rPr lang="fr-FR" sz="1000" b="0" dirty="0"/>
                        <a:t>é</a:t>
                      </a:r>
                      <a:r>
                        <a:rPr lang="nl-NL" sz="1000" b="0" u="none" strike="noStrike" dirty="0" err="1">
                          <a:effectLst/>
                        </a:rPr>
                        <a:t>shumidificateur</a:t>
                      </a:r>
                      <a:r>
                        <a:rPr lang="nl-NL" sz="1000" b="0" u="none" strike="noStrike" dirty="0">
                          <a:effectLst/>
                        </a:rPr>
                        <a:t> 300gr NL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PIN - Pingi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1711907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Pingi</a:t>
                      </a:r>
                      <a:r>
                        <a:rPr lang="nl-NL" sz="1000" b="0" u="none" strike="noStrike" dirty="0">
                          <a:effectLst/>
                        </a:rPr>
                        <a:t> Auto-D</a:t>
                      </a:r>
                      <a:r>
                        <a:rPr lang="fr-FR" sz="1000" b="0" dirty="0"/>
                        <a:t>é</a:t>
                      </a:r>
                      <a:r>
                        <a:rPr lang="nl-NL" sz="1000" b="0" u="none" strike="noStrike" dirty="0" err="1">
                          <a:effectLst/>
                        </a:rPr>
                        <a:t>shumidificateur</a:t>
                      </a:r>
                      <a:r>
                        <a:rPr lang="nl-NL" sz="1000" b="0" u="none" strike="noStrike" dirty="0">
                          <a:effectLst/>
                        </a:rPr>
                        <a:t> MEGA 1000gr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PIN - Pingi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1711906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 dirty="0" err="1">
                          <a:effectLst/>
                        </a:rPr>
                        <a:t>Pingi</a:t>
                      </a:r>
                      <a:r>
                        <a:rPr lang="nl-NL" sz="1000" b="0" u="none" strike="noStrike" dirty="0">
                          <a:effectLst/>
                        </a:rPr>
                        <a:t> Auto-D</a:t>
                      </a:r>
                      <a:r>
                        <a:rPr lang="fr-FR" sz="1000" b="0" dirty="0"/>
                        <a:t>é</a:t>
                      </a:r>
                      <a:r>
                        <a:rPr lang="nl-NL" sz="1000" b="0" u="none" strike="noStrike" dirty="0" err="1">
                          <a:effectLst/>
                        </a:rPr>
                        <a:t>shumidificateur</a:t>
                      </a:r>
                      <a:r>
                        <a:rPr lang="nl-NL" sz="1000" b="0" u="none" strike="noStrike" dirty="0">
                          <a:effectLst/>
                        </a:rPr>
                        <a:t> 2  en 1, double pack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10" name="Groep 9"/>
          <p:cNvGrpSpPr/>
          <p:nvPr/>
        </p:nvGrpSpPr>
        <p:grpSpPr>
          <a:xfrm>
            <a:off x="7284295" y="2800878"/>
            <a:ext cx="4565356" cy="3868222"/>
            <a:chOff x="7816140" y="3288539"/>
            <a:chExt cx="4565356" cy="3868222"/>
          </a:xfrm>
        </p:grpSpPr>
        <p:pic>
          <p:nvPicPr>
            <p:cNvPr id="9" name="Afbeelding 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72529">
              <a:off x="9203489" y="3550757"/>
              <a:ext cx="1038793" cy="1781229"/>
            </a:xfrm>
            <a:prstGeom prst="rect">
              <a:avLst/>
            </a:prstGeom>
          </p:spPr>
        </p:pic>
        <p:pic>
          <p:nvPicPr>
            <p:cNvPr id="4" name="Afbeelding 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81496" y="3288539"/>
              <a:ext cx="3600000" cy="3600000"/>
            </a:xfrm>
            <a:prstGeom prst="rect">
              <a:avLst/>
            </a:prstGeom>
          </p:spPr>
        </p:pic>
        <p:pic>
          <p:nvPicPr>
            <p:cNvPr id="7" name="Afbeelding 6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16140" y="4058816"/>
              <a:ext cx="2264708" cy="2264708"/>
            </a:xfrm>
            <a:prstGeom prst="rect">
              <a:avLst/>
            </a:prstGeom>
          </p:spPr>
        </p:pic>
        <p:pic>
          <p:nvPicPr>
            <p:cNvPr id="3" name="Afbeelding 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663819">
              <a:off x="7987004" y="5143070"/>
              <a:ext cx="2013691" cy="2013691"/>
            </a:xfrm>
            <a:prstGeom prst="rect">
              <a:avLst/>
            </a:prstGeom>
          </p:spPr>
        </p:pic>
      </p:grpSp>
      <p:pic>
        <p:nvPicPr>
          <p:cNvPr id="11" name="Afbeelding 10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82" b="97273" l="7273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" t="-418"/>
          <a:stretch/>
        </p:blipFill>
        <p:spPr>
          <a:xfrm flipH="1">
            <a:off x="2264795" y="4562440"/>
            <a:ext cx="2255715" cy="219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347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/>
        </p:nvSpPr>
        <p:spPr>
          <a:xfrm>
            <a:off x="-1688840" y="-242598"/>
            <a:ext cx="13880840" cy="7807971"/>
          </a:xfrm>
          <a:prstGeom prst="rect">
            <a:avLst/>
          </a:prstGeom>
          <a:blipFill>
            <a:blip r:embed="rId2">
              <a:alphaModFix amt="3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-233409"/>
            <a:ext cx="10515600" cy="1325563"/>
          </a:xfrm>
        </p:spPr>
        <p:txBody>
          <a:bodyPr/>
          <a:lstStyle/>
          <a:p>
            <a:r>
              <a:rPr lang="nl-NL" b="1" dirty="0"/>
              <a:t>Les c</a:t>
            </a:r>
            <a:r>
              <a:rPr lang="fr-FR" b="1" dirty="0" err="1"/>
              <a:t>haînes</a:t>
            </a:r>
            <a:r>
              <a:rPr lang="nl-NL" b="1" dirty="0"/>
              <a:t> </a:t>
            </a:r>
            <a:r>
              <a:rPr lang="nl-NL" b="1" dirty="0" err="1"/>
              <a:t>neige</a:t>
            </a:r>
            <a:endParaRPr lang="nl-NL" b="1" dirty="0"/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838200" y="676376"/>
            <a:ext cx="5562600" cy="3652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nl-NL" sz="2000" dirty="0" err="1"/>
              <a:t>Acier</a:t>
            </a:r>
            <a:r>
              <a:rPr lang="nl-NL" sz="2000" dirty="0"/>
              <a:t> </a:t>
            </a:r>
            <a:r>
              <a:rPr lang="nl-NL" sz="2000" dirty="0" err="1"/>
              <a:t>trempé</a:t>
            </a:r>
            <a:endParaRPr lang="nl-NL" sz="2000" dirty="0"/>
          </a:p>
          <a:p>
            <a:pPr algn="just"/>
            <a:r>
              <a:rPr lang="fr-FR" sz="2000" dirty="0"/>
              <a:t>Rail transversal pour une meilleure adhérence </a:t>
            </a:r>
          </a:p>
          <a:p>
            <a:pPr algn="just"/>
            <a:r>
              <a:rPr lang="fr-FR" sz="2000" dirty="0"/>
              <a:t>Certifié </a:t>
            </a:r>
            <a:r>
              <a:rPr lang="en-US" sz="2000" dirty="0"/>
              <a:t>TUV et </a:t>
            </a:r>
            <a:r>
              <a:rPr lang="nl-NL" sz="2000" dirty="0"/>
              <a:t>Ö-norm</a:t>
            </a:r>
            <a:r>
              <a:rPr lang="en-US" sz="2000" dirty="0"/>
              <a:t> </a:t>
            </a:r>
          </a:p>
          <a:p>
            <a:pPr algn="just"/>
            <a:r>
              <a:rPr lang="en-US" sz="2000" dirty="0" err="1"/>
              <a:t>Jeu</a:t>
            </a:r>
            <a:r>
              <a:rPr lang="en-US" sz="2000" dirty="0"/>
              <a:t> de 2, </a:t>
            </a:r>
            <a:r>
              <a:rPr lang="en-US" sz="2000" dirty="0" err="1"/>
              <a:t>livr</a:t>
            </a:r>
            <a:r>
              <a:rPr lang="fr-FR" sz="2000" dirty="0"/>
              <a:t>é</a:t>
            </a:r>
            <a:r>
              <a:rPr lang="en-US" sz="2000" dirty="0"/>
              <a:t> </a:t>
            </a:r>
            <a:r>
              <a:rPr lang="en-US" sz="2000" dirty="0" err="1"/>
              <a:t>dans</a:t>
            </a:r>
            <a:r>
              <a:rPr lang="en-US" sz="2000" dirty="0"/>
              <a:t> un sac de </a:t>
            </a:r>
            <a:r>
              <a:rPr lang="en-US" sz="2000" dirty="0" err="1"/>
              <a:t>rangement</a:t>
            </a:r>
            <a:r>
              <a:rPr lang="en-US" sz="2000" dirty="0"/>
              <a:t> </a:t>
            </a:r>
            <a:r>
              <a:rPr lang="en-US" sz="2000" dirty="0" err="1"/>
              <a:t>pratique</a:t>
            </a:r>
            <a:r>
              <a:rPr lang="en-US" sz="2000" dirty="0"/>
              <a:t> avec </a:t>
            </a:r>
            <a:r>
              <a:rPr lang="en-US" sz="2000" dirty="0" err="1"/>
              <a:t>fermeture</a:t>
            </a:r>
            <a:r>
              <a:rPr lang="en-US" sz="2000" dirty="0"/>
              <a:t> </a:t>
            </a:r>
            <a:r>
              <a:rPr lang="fr-FR" sz="2000" dirty="0"/>
              <a:t>é</a:t>
            </a:r>
            <a:r>
              <a:rPr lang="en-US" sz="2000" dirty="0" err="1"/>
              <a:t>clair</a:t>
            </a:r>
            <a:endParaRPr lang="en-US" sz="2000" dirty="0"/>
          </a:p>
          <a:p>
            <a:pPr algn="just"/>
            <a:r>
              <a:rPr lang="en-US" sz="2000" dirty="0"/>
              <a:t>Facile à assembler </a:t>
            </a:r>
          </a:p>
          <a:p>
            <a:pPr algn="just"/>
            <a:r>
              <a:rPr lang="nl-NL" sz="2000" dirty="0" err="1"/>
              <a:t>Avec</a:t>
            </a:r>
            <a:r>
              <a:rPr lang="nl-NL" sz="2000" dirty="0"/>
              <a:t> </a:t>
            </a:r>
            <a:r>
              <a:rPr lang="nl-NL" sz="2000" dirty="0" err="1"/>
              <a:t>outils</a:t>
            </a:r>
            <a:r>
              <a:rPr lang="nl-NL" sz="2000" dirty="0"/>
              <a:t> de r</a:t>
            </a:r>
            <a:r>
              <a:rPr lang="fr-FR" sz="2000" dirty="0"/>
              <a:t>é</a:t>
            </a:r>
            <a:r>
              <a:rPr lang="nl-NL" sz="2000" dirty="0" err="1"/>
              <a:t>paration</a:t>
            </a:r>
            <a:r>
              <a:rPr lang="nl-NL" sz="2000" dirty="0"/>
              <a:t> </a:t>
            </a:r>
            <a:r>
              <a:rPr lang="nl-NL" sz="2000" dirty="0" err="1"/>
              <a:t>d’urgence</a:t>
            </a:r>
            <a:r>
              <a:rPr lang="nl-NL" sz="2000" dirty="0"/>
              <a:t>, </a:t>
            </a:r>
            <a:r>
              <a:rPr lang="nl-NL" sz="2000" dirty="0" err="1"/>
              <a:t>gants</a:t>
            </a:r>
            <a:r>
              <a:rPr lang="nl-NL" sz="2000" dirty="0"/>
              <a:t> en </a:t>
            </a:r>
            <a:r>
              <a:rPr lang="nl-NL" sz="2000" dirty="0" err="1"/>
              <a:t>plastique</a:t>
            </a:r>
            <a:r>
              <a:rPr lang="nl-NL" sz="2000" dirty="0"/>
              <a:t>, </a:t>
            </a:r>
            <a:r>
              <a:rPr lang="nl-NL" sz="2000" dirty="0" err="1"/>
              <a:t>notices</a:t>
            </a:r>
            <a:r>
              <a:rPr lang="nl-NL" sz="2000" dirty="0"/>
              <a:t> de montage et de d</a:t>
            </a:r>
            <a:r>
              <a:rPr lang="fr-FR" sz="2000" dirty="0"/>
              <a:t>é</a:t>
            </a:r>
            <a:r>
              <a:rPr lang="nl-NL" sz="2000" dirty="0"/>
              <a:t>montage</a:t>
            </a:r>
          </a:p>
          <a:p>
            <a:pPr algn="just"/>
            <a:r>
              <a:rPr lang="nl-NL" sz="2000" dirty="0"/>
              <a:t>Les </a:t>
            </a:r>
            <a:r>
              <a:rPr lang="nl-NL" sz="2000" dirty="0" err="1"/>
              <a:t>meilleures</a:t>
            </a:r>
            <a:r>
              <a:rPr lang="nl-NL" sz="2000" dirty="0"/>
              <a:t> </a:t>
            </a:r>
            <a:r>
              <a:rPr lang="nl-NL" sz="2000" dirty="0" err="1"/>
              <a:t>ventes</a:t>
            </a:r>
            <a:r>
              <a:rPr lang="nl-NL" sz="2000" dirty="0"/>
              <a:t> en 9mm et en 16 mm</a:t>
            </a:r>
            <a:r>
              <a:rPr lang="fr-FR" sz="2000" dirty="0"/>
              <a:t> </a:t>
            </a:r>
          </a:p>
          <a:p>
            <a:pPr algn="just"/>
            <a:r>
              <a:rPr lang="fr-FR" sz="2000" dirty="0"/>
              <a:t>La série RV est spécialement dédiée aux camping-car version 4x4 et aux petits véhicules de transport</a:t>
            </a:r>
            <a:endParaRPr lang="nl-NL" sz="2000" dirty="0"/>
          </a:p>
          <a:p>
            <a:endParaRPr lang="nl-NL" sz="2000" dirty="0"/>
          </a:p>
          <a:p>
            <a:endParaRPr lang="nl-NL" sz="2000" dirty="0"/>
          </a:p>
          <a:p>
            <a:endParaRPr lang="nl-NL" sz="2000" dirty="0"/>
          </a:p>
        </p:txBody>
      </p:sp>
      <p:graphicFrame>
        <p:nvGraphicFramePr>
          <p:cNvPr id="9" name="Tijdelijke aanduiding voor inhou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9908908"/>
              </p:ext>
            </p:extLst>
          </p:nvPr>
        </p:nvGraphicFramePr>
        <p:xfrm>
          <a:off x="7469824" y="66540"/>
          <a:ext cx="4303076" cy="480008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69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9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7047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Marque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 Light" panose="020F0302020204030204" pitchFamily="34" charset="0"/>
                        </a:rPr>
                        <a:t>Code art.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Produit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952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1724903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Chaînes</a:t>
                      </a:r>
                      <a:r>
                        <a:rPr lang="nl-NL" sz="1000" b="0" u="none" strike="noStrike" dirty="0">
                          <a:effectLst/>
                        </a:rPr>
                        <a:t> </a:t>
                      </a:r>
                      <a:r>
                        <a:rPr lang="nl-NL" sz="1000" b="0" u="none" strike="noStrike" dirty="0" err="1">
                          <a:effectLst/>
                        </a:rPr>
                        <a:t>neige</a:t>
                      </a:r>
                      <a:r>
                        <a:rPr lang="nl-NL" sz="1000" b="0" u="none" strike="noStrike" dirty="0">
                          <a:effectLst/>
                        </a:rPr>
                        <a:t> KNN-30 9mm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270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1724904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Chaînes</a:t>
                      </a:r>
                      <a:r>
                        <a:rPr lang="nl-NL" sz="1000" b="0" u="none" strike="noStrike" dirty="0">
                          <a:effectLst/>
                        </a:rPr>
                        <a:t>  </a:t>
                      </a:r>
                      <a:r>
                        <a:rPr lang="nl-NL" sz="1000" b="0" u="none" strike="noStrike" dirty="0" err="1">
                          <a:effectLst/>
                        </a:rPr>
                        <a:t>neige</a:t>
                      </a:r>
                      <a:r>
                        <a:rPr lang="nl-NL" sz="1000" b="0" u="none" strike="noStrike" dirty="0">
                          <a:effectLst/>
                        </a:rPr>
                        <a:t> KNN-40 9mm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796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u="none" strike="noStrike">
                          <a:effectLst/>
                        </a:rPr>
                        <a:t>1724905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Chaînes</a:t>
                      </a:r>
                      <a:r>
                        <a:rPr lang="nl-NL" sz="1000" b="0" u="none" strike="noStrike" dirty="0">
                          <a:effectLst/>
                        </a:rPr>
                        <a:t> </a:t>
                      </a:r>
                      <a:r>
                        <a:rPr lang="nl-NL" sz="1000" b="0" u="none" strike="noStrike" dirty="0" err="1">
                          <a:effectLst/>
                        </a:rPr>
                        <a:t>neige</a:t>
                      </a:r>
                      <a:r>
                        <a:rPr lang="nl-NL" sz="1000" b="0" u="none" strike="noStrike" dirty="0">
                          <a:effectLst/>
                        </a:rPr>
                        <a:t> KNN-50 9mm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796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1724906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fr-FR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Chaînes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KNN-60 9mm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4322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1724907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Chaînes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KNN-70 9mm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796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1724908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KNN-80 9mm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796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1724909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KNN-90 9 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270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1724910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KNN-100 9mm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4322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1724911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KNN-110 9mm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6848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1724912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KNN-120 9mm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4322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1724913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KNN-130 9mm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1911"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4322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1725060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baseline="0" dirty="0">
                          <a:effectLst/>
                        </a:rPr>
                        <a:t> </a:t>
                      </a:r>
                      <a:r>
                        <a:rPr lang="nl-NL" sz="1000" u="none" strike="noStrike" baseline="0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RV-210 16mm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2576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1725045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baseline="0" dirty="0">
                          <a:effectLst/>
                        </a:rPr>
                        <a:t> </a:t>
                      </a:r>
                      <a:r>
                        <a:rPr lang="nl-NL" sz="1000" u="none" strike="noStrike" baseline="0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RV-225 16mm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4322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1725046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RV-230 16mm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4322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1725047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baseline="0" dirty="0">
                          <a:effectLst/>
                        </a:rPr>
                        <a:t> </a:t>
                      </a:r>
                      <a:r>
                        <a:rPr lang="nl-NL" sz="1000" u="none" strike="noStrike" baseline="0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RV-240 16mm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4322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1725048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RV-245 16mm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4322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1725061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baseline="0" dirty="0">
                          <a:effectLst/>
                        </a:rPr>
                        <a:t> </a:t>
                      </a:r>
                      <a:r>
                        <a:rPr lang="nl-NL" sz="1000" u="none" strike="noStrike" baseline="0" dirty="0" err="1">
                          <a:effectLst/>
                        </a:rPr>
                        <a:t>neige</a:t>
                      </a:r>
                      <a:r>
                        <a:rPr lang="nl-NL" sz="1000" u="none" strike="noStrike" baseline="0" dirty="0">
                          <a:effectLst/>
                        </a:rPr>
                        <a:t> R</a:t>
                      </a:r>
                      <a:r>
                        <a:rPr lang="nl-NL" sz="1000" u="none" strike="noStrike" dirty="0">
                          <a:effectLst/>
                        </a:rPr>
                        <a:t>V-247 16mm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4322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1725049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baseline="0" dirty="0">
                          <a:effectLst/>
                        </a:rPr>
                        <a:t> </a:t>
                      </a:r>
                      <a:r>
                        <a:rPr lang="nl-NL" sz="1000" u="none" strike="noStrike" baseline="0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RV-250 16mm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4322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1725050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RV-255 16mm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4322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1725051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RV-260 16mm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4322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>
                          <a:effectLst/>
                        </a:rPr>
                        <a:t>Carpoint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1725052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RV-265 16mm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4322"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u="none" strike="noStrike" dirty="0">
                          <a:effectLst/>
                        </a:rPr>
                        <a:t>Carpoint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1725054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Chaines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neige</a:t>
                      </a:r>
                      <a:r>
                        <a:rPr lang="nl-NL" sz="1000" u="none" strike="noStrike" dirty="0">
                          <a:effectLst/>
                        </a:rPr>
                        <a:t> RV-270 16mm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graphicFrame>
        <p:nvGraphicFramePr>
          <p:cNvPr id="6" name="Grafiek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1863906"/>
              </p:ext>
            </p:extLst>
          </p:nvPr>
        </p:nvGraphicFramePr>
        <p:xfrm>
          <a:off x="-110278" y="4987636"/>
          <a:ext cx="3501870" cy="1796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afie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1451553"/>
              </p:ext>
            </p:extLst>
          </p:nvPr>
        </p:nvGraphicFramePr>
        <p:xfrm>
          <a:off x="3520099" y="4987636"/>
          <a:ext cx="3402117" cy="1796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Afbeelding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0034" y="5156600"/>
            <a:ext cx="1458339" cy="1458339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621362" y="5199850"/>
            <a:ext cx="1317845" cy="1282317"/>
          </a:xfrm>
          <a:prstGeom prst="rect">
            <a:avLst/>
          </a:prstGeom>
        </p:spPr>
      </p:pic>
      <p:pic>
        <p:nvPicPr>
          <p:cNvPr id="14" name="Afbeelding 1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2" b="100000" l="0" r="100000">
                        <a14:foregroundMark x1="40878" y1="27419" x2="61432" y2="31250"/>
                        <a14:foregroundMark x1="37644" y1="33065" x2="37644" y2="33065"/>
                        <a14:foregroundMark x1="62356" y1="35081" x2="62356" y2="35081"/>
                        <a14:foregroundMark x1="11547" y1="70968" x2="11547" y2="70968"/>
                        <a14:foregroundMark x1="10393" y1="78427" x2="10393" y2="78427"/>
                        <a14:foregroundMark x1="11547" y1="78427" x2="11547" y2="784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024" y="5182345"/>
            <a:ext cx="1134704" cy="1299822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2" b="100000" l="0" r="100000">
                        <a14:foregroundMark x1="39492" y1="28831" x2="59122" y2="31048"/>
                        <a14:foregroundMark x1="38568" y1="35484" x2="49654" y2="33266"/>
                        <a14:foregroundMark x1="58430" y1="34879" x2="59122" y2="34879"/>
                        <a14:foregroundMark x1="36721" y1="34073" x2="36721" y2="34073"/>
                        <a14:foregroundMark x1="10162" y1="70161" x2="10162" y2="70161"/>
                        <a14:foregroundMark x1="11085" y1="79032" x2="11085" y2="790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577" y="5199850"/>
            <a:ext cx="1119424" cy="128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941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-67112"/>
            <a:ext cx="12264705" cy="7028085"/>
          </a:xfrm>
          <a:prstGeom prst="rect">
            <a:avLst/>
          </a:prstGeom>
          <a:blipFill>
            <a:blip r:embed="rId2">
              <a:alphaModFix amt="3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333211" cy="1325563"/>
          </a:xfrm>
        </p:spPr>
        <p:txBody>
          <a:bodyPr>
            <a:normAutofit/>
          </a:bodyPr>
          <a:lstStyle/>
          <a:p>
            <a:r>
              <a:rPr lang="en-US" b="1" dirty="0"/>
              <a:t>Les </a:t>
            </a:r>
            <a:r>
              <a:rPr lang="en-US" b="1" dirty="0" err="1"/>
              <a:t>Incontournables</a:t>
            </a:r>
            <a:r>
              <a:rPr lang="en-US" b="1" dirty="0"/>
              <a:t> de </a:t>
            </a:r>
            <a:r>
              <a:rPr lang="en-US" b="1" dirty="0" err="1"/>
              <a:t>l’hiver</a:t>
            </a:r>
            <a:endParaRPr lang="nl-NL" b="1" dirty="0"/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30119"/>
              </p:ext>
            </p:extLst>
          </p:nvPr>
        </p:nvGraphicFramePr>
        <p:xfrm>
          <a:off x="1019432" y="1690688"/>
          <a:ext cx="5076568" cy="216285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09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0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Marque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Code art.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Produit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464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1890900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r>
                        <a:rPr lang="nl-NL" sz="1000" u="none" strike="noStrike" dirty="0">
                          <a:effectLst/>
                        </a:rPr>
                        <a:t> d</a:t>
                      </a:r>
                      <a:r>
                        <a:rPr lang="fr-FR" sz="1000" dirty="0"/>
                        <a:t>é</a:t>
                      </a:r>
                      <a:r>
                        <a:rPr lang="nl-NL" sz="1000" u="none" strike="noStrike" dirty="0" err="1">
                          <a:effectLst/>
                        </a:rPr>
                        <a:t>givrant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serrure</a:t>
                      </a:r>
                      <a:r>
                        <a:rPr lang="nl-NL" sz="1000" u="none" strike="noStrike" dirty="0">
                          <a:effectLst/>
                        </a:rPr>
                        <a:t> 50ml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Valma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1830577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Valma</a:t>
                      </a:r>
                      <a:r>
                        <a:rPr lang="nl-NL" sz="1000" u="none" strike="noStrike" dirty="0">
                          <a:effectLst/>
                        </a:rPr>
                        <a:t> W90C d</a:t>
                      </a:r>
                      <a:r>
                        <a:rPr lang="fr-FR" sz="1000" dirty="0" err="1"/>
                        <a:t>égivrant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serrure</a:t>
                      </a:r>
                      <a:r>
                        <a:rPr lang="nl-NL" sz="1000" u="none" strike="noStrike" dirty="0">
                          <a:effectLst/>
                        </a:rPr>
                        <a:t> 50ml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Protecton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1890903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r>
                        <a:rPr lang="nl-NL" sz="1000" u="none" strike="noStrike" dirty="0">
                          <a:effectLst/>
                        </a:rPr>
                        <a:t> d</a:t>
                      </a:r>
                      <a:r>
                        <a:rPr lang="fr-FR" sz="1000" dirty="0"/>
                        <a:t>é</a:t>
                      </a:r>
                      <a:r>
                        <a:rPr lang="nl-NL" sz="1000" u="none" strike="noStrike" dirty="0" err="1">
                          <a:effectLst/>
                        </a:rPr>
                        <a:t>givrant</a:t>
                      </a:r>
                      <a:r>
                        <a:rPr lang="nl-NL" sz="1000" u="none" strike="noStrike" dirty="0">
                          <a:effectLst/>
                        </a:rPr>
                        <a:t> 400ml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Protecton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1890904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r>
                        <a:rPr lang="nl-NL" sz="1000" u="none" strike="noStrike" dirty="0">
                          <a:effectLst/>
                        </a:rPr>
                        <a:t> d</a:t>
                      </a:r>
                      <a:r>
                        <a:rPr lang="fr-FR" sz="1000" dirty="0"/>
                        <a:t>é</a:t>
                      </a:r>
                      <a:r>
                        <a:rPr lang="nl-NL" sz="1000" u="none" strike="noStrike" dirty="0" err="1">
                          <a:effectLst/>
                        </a:rPr>
                        <a:t>givrant</a:t>
                      </a:r>
                      <a:r>
                        <a:rPr lang="nl-NL" sz="1000" u="none" strike="noStrike" dirty="0">
                          <a:effectLst/>
                        </a:rPr>
                        <a:t> 500ml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Valma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1830572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000" u="none" strike="noStrike" dirty="0">
                          <a:effectLst/>
                        </a:rPr>
                        <a:t>Valma W21 Stick caoutchouc</a:t>
                      </a:r>
                      <a:r>
                        <a:rPr lang="sv-SE" sz="1000" u="none" strike="noStrike" baseline="0" dirty="0">
                          <a:effectLst/>
                        </a:rPr>
                        <a:t> </a:t>
                      </a:r>
                      <a:r>
                        <a:rPr lang="sv-SE" sz="1000" u="none" strike="noStrike" dirty="0">
                          <a:effectLst/>
                        </a:rPr>
                        <a:t>38ml</a:t>
                      </a:r>
                      <a:endParaRPr lang="sv-SE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927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Valma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1830570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Valma</a:t>
                      </a:r>
                      <a:r>
                        <a:rPr lang="nl-NL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W15 d</a:t>
                      </a:r>
                      <a:r>
                        <a:rPr lang="fr-FR" sz="1000" dirty="0"/>
                        <a:t>é</a:t>
                      </a:r>
                      <a:r>
                        <a:rPr lang="nl-NL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givrant</a:t>
                      </a:r>
                      <a:r>
                        <a:rPr lang="nl-NL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4</a:t>
                      </a:r>
                      <a:r>
                        <a:rPr lang="nl-NL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00ml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2596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Valma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1830571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Valma</a:t>
                      </a:r>
                      <a:r>
                        <a:rPr lang="nl-NL" sz="1000" u="none" strike="noStrike" dirty="0">
                          <a:effectLst/>
                        </a:rPr>
                        <a:t> W16B d</a:t>
                      </a:r>
                      <a:r>
                        <a:rPr lang="fr-FR" sz="1000" dirty="0"/>
                        <a:t>é</a:t>
                      </a:r>
                      <a:r>
                        <a:rPr lang="nl-NL" sz="1000" u="none" strike="noStrike" dirty="0" err="1">
                          <a:effectLst/>
                        </a:rPr>
                        <a:t>givrant</a:t>
                      </a:r>
                      <a:r>
                        <a:rPr lang="nl-NL" sz="1000" u="none" strike="noStrike" dirty="0">
                          <a:effectLst/>
                        </a:rPr>
                        <a:t> 500ml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6950816" y="1597668"/>
            <a:ext cx="50033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“Pour </a:t>
            </a:r>
            <a:r>
              <a:rPr lang="en-US" sz="2800" dirty="0" err="1"/>
              <a:t>vous</a:t>
            </a:r>
            <a:r>
              <a:rPr lang="en-US" sz="2800" dirty="0"/>
              <a:t> simplifier la vie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cas</a:t>
            </a:r>
            <a:r>
              <a:rPr lang="en-US" sz="2800" dirty="0"/>
              <a:t> de temp</a:t>
            </a:r>
            <a:r>
              <a:rPr lang="fr-FR" sz="2800" dirty="0"/>
              <a:t>é</a:t>
            </a:r>
            <a:r>
              <a:rPr lang="en-US" sz="2800" dirty="0" err="1"/>
              <a:t>ratures</a:t>
            </a:r>
            <a:r>
              <a:rPr lang="en-US" sz="2800" dirty="0"/>
              <a:t> </a:t>
            </a:r>
            <a:r>
              <a:rPr lang="en-US" sz="2800" dirty="0" err="1"/>
              <a:t>hivernales</a:t>
            </a:r>
            <a:r>
              <a:rPr lang="en-US" sz="2800" dirty="0"/>
              <a:t> </a:t>
            </a:r>
            <a:r>
              <a:rPr lang="en-US" sz="2800" dirty="0" err="1"/>
              <a:t>extr</a:t>
            </a:r>
            <a:r>
              <a:rPr lang="fr-FR" sz="2800" dirty="0"/>
              <a:t>ê</a:t>
            </a:r>
            <a:r>
              <a:rPr lang="en-US" sz="2800" dirty="0" err="1"/>
              <a:t>mes</a:t>
            </a:r>
            <a:r>
              <a:rPr lang="en-US" sz="2800" dirty="0"/>
              <a:t>”</a:t>
            </a:r>
            <a:endParaRPr lang="nl-NL" sz="2800" dirty="0"/>
          </a:p>
        </p:txBody>
      </p:sp>
      <p:grpSp>
        <p:nvGrpSpPr>
          <p:cNvPr id="14" name="Groep 13"/>
          <p:cNvGrpSpPr/>
          <p:nvPr/>
        </p:nvGrpSpPr>
        <p:grpSpPr>
          <a:xfrm>
            <a:off x="7067693" y="3649045"/>
            <a:ext cx="4225317" cy="2938106"/>
            <a:chOff x="7755189" y="3566646"/>
            <a:chExt cx="4225317" cy="2938106"/>
          </a:xfrm>
        </p:grpSpPr>
        <p:grpSp>
          <p:nvGrpSpPr>
            <p:cNvPr id="12" name="Groep 11"/>
            <p:cNvGrpSpPr/>
            <p:nvPr/>
          </p:nvGrpSpPr>
          <p:grpSpPr>
            <a:xfrm>
              <a:off x="7755189" y="3566646"/>
              <a:ext cx="3200570" cy="2938106"/>
              <a:chOff x="7203063" y="3756497"/>
              <a:chExt cx="2379476" cy="2184346"/>
            </a:xfrm>
          </p:grpSpPr>
          <p:pic>
            <p:nvPicPr>
              <p:cNvPr id="5" name="Afbeelding 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597665" y="3756497"/>
                <a:ext cx="1984874" cy="1984874"/>
              </a:xfrm>
              <a:prstGeom prst="rect">
                <a:avLst/>
              </a:prstGeom>
            </p:spPr>
          </p:pic>
          <p:pic>
            <p:nvPicPr>
              <p:cNvPr id="4" name="Afbeelding 3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203063" y="3960843"/>
                <a:ext cx="1977289" cy="1980000"/>
              </a:xfrm>
              <a:prstGeom prst="rect">
                <a:avLst/>
              </a:prstGeom>
            </p:spPr>
          </p:pic>
          <p:pic>
            <p:nvPicPr>
              <p:cNvPr id="8" name="Afbeelding 7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60856" y="4880207"/>
                <a:ext cx="1015194" cy="1015194"/>
              </a:xfrm>
              <a:prstGeom prst="rect">
                <a:avLst/>
              </a:prstGeom>
            </p:spPr>
          </p:pic>
        </p:grpSp>
        <p:grpSp>
          <p:nvGrpSpPr>
            <p:cNvPr id="13" name="Groep 12"/>
            <p:cNvGrpSpPr/>
            <p:nvPr/>
          </p:nvGrpSpPr>
          <p:grpSpPr>
            <a:xfrm>
              <a:off x="9282784" y="3618877"/>
              <a:ext cx="2697722" cy="2885875"/>
              <a:chOff x="9282784" y="3446930"/>
              <a:chExt cx="2399517" cy="2566872"/>
            </a:xfrm>
          </p:grpSpPr>
          <p:pic>
            <p:nvPicPr>
              <p:cNvPr id="11" name="Afbeelding 10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583911" y="3446930"/>
                <a:ext cx="2098390" cy="2098390"/>
              </a:xfrm>
              <a:prstGeom prst="rect">
                <a:avLst/>
              </a:prstGeom>
            </p:spPr>
          </p:pic>
          <p:pic>
            <p:nvPicPr>
              <p:cNvPr id="10" name="Afbeelding 9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282784" y="4086809"/>
                <a:ext cx="1685323" cy="1685323"/>
              </a:xfrm>
              <a:prstGeom prst="rect">
                <a:avLst/>
              </a:prstGeom>
            </p:spPr>
          </p:pic>
          <p:pic>
            <p:nvPicPr>
              <p:cNvPr id="9" name="Afbeelding 8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855845" y="4849348"/>
                <a:ext cx="1164454" cy="11644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13917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-1903587" y="-3818002"/>
            <a:ext cx="15999174" cy="10676002"/>
          </a:xfrm>
          <a:prstGeom prst="rect">
            <a:avLst/>
          </a:prstGeom>
          <a:blipFill>
            <a:blip r:embed="rId2">
              <a:alphaModFix amt="3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/>
          <p:cNvSpPr/>
          <p:nvPr/>
        </p:nvSpPr>
        <p:spPr>
          <a:xfrm rot="16200000">
            <a:off x="5724787" y="390780"/>
            <a:ext cx="6858002" cy="6076430"/>
          </a:xfrm>
          <a:prstGeom prst="rect">
            <a:avLst/>
          </a:prstGeom>
          <a:gradFill>
            <a:gsLst>
              <a:gs pos="26000">
                <a:srgbClr val="FBFDFE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45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4416" y="377565"/>
            <a:ext cx="10515600" cy="1325563"/>
          </a:xfrm>
        </p:spPr>
        <p:txBody>
          <a:bodyPr/>
          <a:lstStyle/>
          <a:p>
            <a:r>
              <a:rPr lang="nl-NL" b="1" dirty="0"/>
              <a:t>Les packs </a:t>
            </a:r>
            <a:r>
              <a:rPr lang="nl-NL" b="1" dirty="0" err="1"/>
              <a:t>Hiver</a:t>
            </a:r>
            <a:endParaRPr lang="nl-NL" b="1" dirty="0"/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7283320"/>
              </p:ext>
            </p:extLst>
          </p:nvPr>
        </p:nvGraphicFramePr>
        <p:xfrm>
          <a:off x="6521401" y="985442"/>
          <a:ext cx="5076568" cy="204187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09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0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Marque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Code art.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Produit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986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1890905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r>
                        <a:rPr lang="nl-NL" sz="1000" u="none" strike="noStrike" dirty="0">
                          <a:effectLst/>
                        </a:rPr>
                        <a:t> Pack </a:t>
                      </a:r>
                      <a:r>
                        <a:rPr lang="nl-NL" sz="1000" u="none" strike="noStrike" dirty="0" err="1">
                          <a:effectLst/>
                        </a:rPr>
                        <a:t>hiver</a:t>
                      </a:r>
                      <a:r>
                        <a:rPr lang="nl-NL" sz="1000" u="none" strike="noStrike" dirty="0">
                          <a:effectLst/>
                        </a:rPr>
                        <a:t> 3 </a:t>
                      </a:r>
                      <a:r>
                        <a:rPr lang="nl-NL" sz="1000" u="none" strike="noStrike" dirty="0" err="1">
                          <a:effectLst/>
                        </a:rPr>
                        <a:t>pcs</a:t>
                      </a:r>
                      <a:endParaRPr lang="nl-NL" sz="1000" u="none" strike="noStrike" dirty="0">
                        <a:effectLst/>
                      </a:endParaRP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500ml </a:t>
                      </a:r>
                      <a:r>
                        <a:rPr lang="nl-NL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Lave</a:t>
                      </a:r>
                      <a:r>
                        <a:rPr lang="nl-NL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vitres</a:t>
                      </a:r>
                      <a:endParaRPr lang="nl-NL" sz="10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250ml </a:t>
                      </a:r>
                      <a:r>
                        <a:rPr lang="nl-NL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Lave</a:t>
                      </a:r>
                      <a:r>
                        <a:rPr lang="nl-NL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vitres</a:t>
                      </a:r>
                      <a:r>
                        <a:rPr lang="nl-NL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antigel</a:t>
                      </a:r>
                      <a:r>
                        <a:rPr lang="nl-NL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concentr</a:t>
                      </a:r>
                      <a:r>
                        <a:rPr lang="fr-FR" sz="1000" dirty="0"/>
                        <a:t>é</a:t>
                      </a:r>
                      <a:endParaRPr lang="nl-NL" sz="10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nl-NL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0ml d</a:t>
                      </a:r>
                      <a:r>
                        <a:rPr lang="fr-FR" sz="1000" dirty="0" err="1"/>
                        <a:t>égivrant</a:t>
                      </a:r>
                      <a:r>
                        <a:rPr lang="fr-FR" sz="1000" dirty="0"/>
                        <a:t> serrure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904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Protecton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1890906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r>
                        <a:rPr lang="nl-NL" sz="1000" u="none" strike="noStrike" dirty="0">
                          <a:effectLst/>
                        </a:rPr>
                        <a:t> Pack </a:t>
                      </a:r>
                      <a:r>
                        <a:rPr lang="nl-NL" sz="1000" u="none" strike="noStrike" dirty="0" err="1">
                          <a:effectLst/>
                        </a:rPr>
                        <a:t>hiver</a:t>
                      </a:r>
                      <a:r>
                        <a:rPr lang="nl-NL" sz="1000" u="none" strike="noStrike" dirty="0">
                          <a:effectLst/>
                        </a:rPr>
                        <a:t> 5 </a:t>
                      </a:r>
                      <a:r>
                        <a:rPr lang="nl-NL" sz="1000" u="none" strike="noStrike" dirty="0" err="1">
                          <a:effectLst/>
                        </a:rPr>
                        <a:t>pcs</a:t>
                      </a:r>
                      <a:endParaRPr lang="nl-NL" sz="1000" u="none" strike="noStrike" dirty="0">
                        <a:effectLst/>
                      </a:endParaRP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500ml </a:t>
                      </a:r>
                      <a:r>
                        <a:rPr lang="nl-NL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Lave</a:t>
                      </a:r>
                      <a:r>
                        <a:rPr lang="nl-NL" sz="10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000" b="0" i="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vitres</a:t>
                      </a:r>
                      <a:endParaRPr lang="nl-NL" sz="10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250ml </a:t>
                      </a:r>
                      <a:r>
                        <a:rPr lang="nl-NL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Lave</a:t>
                      </a:r>
                      <a:r>
                        <a:rPr lang="nl-NL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vitres</a:t>
                      </a:r>
                      <a:r>
                        <a:rPr lang="nl-NL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antigel</a:t>
                      </a:r>
                      <a:r>
                        <a:rPr lang="nl-NL" sz="10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000" b="0" i="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concentr</a:t>
                      </a:r>
                      <a:r>
                        <a:rPr lang="fr-FR" sz="1000" dirty="0"/>
                        <a:t>é</a:t>
                      </a:r>
                      <a:endParaRPr lang="nl-NL" sz="10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Grattoir</a:t>
                      </a:r>
                      <a:endParaRPr lang="nl-NL" sz="10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Chiffon anti-</a:t>
                      </a:r>
                      <a:r>
                        <a:rPr lang="nl-NL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</a:t>
                      </a:r>
                      <a:r>
                        <a:rPr lang="fr-FR" sz="1000" dirty="0"/>
                        <a:t>é</a:t>
                      </a:r>
                      <a:r>
                        <a:rPr lang="nl-NL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nl-NL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50ml d</a:t>
                      </a:r>
                      <a:r>
                        <a:rPr lang="fr-FR" sz="1000" dirty="0"/>
                        <a:t>é</a:t>
                      </a:r>
                      <a:r>
                        <a:rPr lang="nl-NL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givrant</a:t>
                      </a:r>
                      <a:r>
                        <a:rPr lang="nl-NL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serrure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6667" y="4118974"/>
            <a:ext cx="1966457" cy="2160000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8858" y="4118974"/>
            <a:ext cx="1297178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74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0" y="-244782"/>
            <a:ext cx="12192000" cy="7781731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Les </a:t>
            </a:r>
            <a:r>
              <a:rPr lang="nl-NL" b="1" dirty="0" err="1"/>
              <a:t>lave-glace</a:t>
            </a:r>
            <a:endParaRPr lang="nl-NL" b="1" dirty="0"/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8207115"/>
              </p:ext>
            </p:extLst>
          </p:nvPr>
        </p:nvGraphicFramePr>
        <p:xfrm>
          <a:off x="838200" y="1392018"/>
          <a:ext cx="5786535" cy="527003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19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9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21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Marque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Code art.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Produit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458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Unbranded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1830495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Lave-glace</a:t>
                      </a:r>
                      <a:r>
                        <a:rPr lang="nl-NL" sz="1000" u="none" strike="noStrike" baseline="0" dirty="0">
                          <a:effectLst/>
                        </a:rPr>
                        <a:t> </a:t>
                      </a:r>
                      <a:r>
                        <a:rPr lang="nl-NL" sz="1000" u="none" strike="noStrike" baseline="0" dirty="0" err="1">
                          <a:effectLst/>
                        </a:rPr>
                        <a:t>antigel</a:t>
                      </a:r>
                      <a:r>
                        <a:rPr lang="nl-NL" sz="1000" u="none" strike="noStrike" baseline="0" dirty="0">
                          <a:effectLst/>
                        </a:rPr>
                        <a:t> </a:t>
                      </a:r>
                      <a:r>
                        <a:rPr lang="nl-NL" sz="1000" u="none" strike="noStrike" baseline="0" dirty="0" err="1">
                          <a:effectLst/>
                        </a:rPr>
                        <a:t>concentr</a:t>
                      </a:r>
                      <a:r>
                        <a:rPr lang="fr-FR" sz="1000" dirty="0"/>
                        <a:t>é</a:t>
                      </a:r>
                      <a:r>
                        <a:rPr lang="nl-NL" sz="1000" u="none" strike="noStrike" baseline="0" dirty="0">
                          <a:effectLst/>
                        </a:rPr>
                        <a:t> en </a:t>
                      </a:r>
                      <a:r>
                        <a:rPr lang="nl-NL" sz="1000" u="none" strike="noStrike" baseline="0" dirty="0" err="1">
                          <a:effectLst/>
                        </a:rPr>
                        <a:t>sac</a:t>
                      </a:r>
                      <a:r>
                        <a:rPr lang="nl-NL" sz="1000" u="none" strike="noStrike" baseline="0" dirty="0">
                          <a:effectLst/>
                        </a:rPr>
                        <a:t> </a:t>
                      </a:r>
                      <a:r>
                        <a:rPr lang="nl-NL" sz="1000" u="none" strike="noStrike" dirty="0">
                          <a:effectLst/>
                        </a:rPr>
                        <a:t> 500ml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1890914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Lave-glace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antigel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concentr</a:t>
                      </a:r>
                      <a:r>
                        <a:rPr lang="fr-FR" sz="1000" dirty="0"/>
                        <a:t>é</a:t>
                      </a:r>
                      <a:r>
                        <a:rPr lang="nl-NL" sz="1000" u="none" strike="noStrike" baseline="0" dirty="0">
                          <a:effectLst/>
                        </a:rPr>
                        <a:t> </a:t>
                      </a:r>
                      <a:r>
                        <a:rPr lang="nl-NL" sz="1000" u="none" strike="noStrike" dirty="0">
                          <a:effectLst/>
                        </a:rPr>
                        <a:t> -40 1Ltr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498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Valma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1830840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Valma</a:t>
                      </a:r>
                      <a:r>
                        <a:rPr lang="nl-NL" sz="1000" u="none" strike="noStrike" dirty="0">
                          <a:effectLst/>
                        </a:rPr>
                        <a:t> WC03 </a:t>
                      </a:r>
                      <a:r>
                        <a:rPr lang="nl-NL" sz="1000" u="none" strike="noStrike" dirty="0" err="1">
                          <a:effectLst/>
                        </a:rPr>
                        <a:t>Lave-glace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concentr</a:t>
                      </a:r>
                      <a:r>
                        <a:rPr lang="fr-FR" sz="1000" dirty="0"/>
                        <a:t>é</a:t>
                      </a:r>
                      <a:r>
                        <a:rPr lang="nl-NL" sz="1000" u="none" strike="noStrike" dirty="0">
                          <a:effectLst/>
                        </a:rPr>
                        <a:t> 1Ltr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17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1890917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Prot.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Lave-glace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antigel</a:t>
                      </a:r>
                      <a:r>
                        <a:rPr lang="nl-NL" sz="1000" u="none" strike="noStrike" dirty="0">
                          <a:effectLst/>
                        </a:rPr>
                        <a:t> K&amp;K-20 5Ltr</a:t>
                      </a:r>
                    </a:p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fr-FR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prêt à l'emploi</a:t>
                      </a:r>
                      <a:endParaRPr lang="nl-NL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Kemetyl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1810075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Kemetyl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Lave-glace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antigel</a:t>
                      </a:r>
                      <a:r>
                        <a:rPr lang="nl-NL" sz="1000" u="none" strike="noStrike" dirty="0">
                          <a:effectLst/>
                        </a:rPr>
                        <a:t> K&amp;K -15C 5Ltr </a:t>
                      </a:r>
                    </a:p>
                    <a:p>
                      <a:pPr marL="171450" indent="-171450" algn="l" fontAlgn="b">
                        <a:buFontTx/>
                        <a:buChar char="-"/>
                      </a:pPr>
                      <a:r>
                        <a:rPr lang="fr-FR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prêt à l'emploi</a:t>
                      </a:r>
                      <a:endParaRPr lang="nl-NL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0507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Valma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1830844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Valma</a:t>
                      </a:r>
                      <a:r>
                        <a:rPr lang="nl-NL" sz="1000" u="none" strike="noStrike" dirty="0">
                          <a:effectLst/>
                        </a:rPr>
                        <a:t> WK05 </a:t>
                      </a:r>
                      <a:r>
                        <a:rPr lang="nl-NL" sz="1000" u="none" strike="noStrike" dirty="0" err="1">
                          <a:effectLst/>
                        </a:rPr>
                        <a:t>Lave-glace</a:t>
                      </a:r>
                      <a:r>
                        <a:rPr lang="nl-NL" sz="1000" u="none" strike="noStrike" dirty="0">
                          <a:effectLst/>
                        </a:rPr>
                        <a:t>  </a:t>
                      </a:r>
                      <a:r>
                        <a:rPr lang="fr-FR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prêt à l'emploi</a:t>
                      </a:r>
                      <a:r>
                        <a:rPr lang="nl-NL" sz="1000" u="none" strike="noStrike" dirty="0">
                          <a:effectLst/>
                        </a:rPr>
                        <a:t> -20 5Ltr</a:t>
                      </a:r>
                      <a:endParaRPr lang="en-US" sz="1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184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Valma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1830790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Valma</a:t>
                      </a:r>
                      <a:r>
                        <a:rPr lang="nl-NL" sz="1000" u="none" strike="noStrike" dirty="0">
                          <a:effectLst/>
                        </a:rPr>
                        <a:t> WK05S </a:t>
                      </a:r>
                      <a:r>
                        <a:rPr lang="nl-NL" sz="1000" u="none" strike="noStrike" dirty="0" err="1">
                          <a:effectLst/>
                        </a:rPr>
                        <a:t>Lave-glace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fr-FR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prêt à l'emploi</a:t>
                      </a:r>
                      <a:r>
                        <a:rPr lang="nl-NL" sz="1000" u="none" strike="noStrike" dirty="0">
                          <a:effectLst/>
                        </a:rPr>
                        <a:t> -20 5Ltr</a:t>
                      </a:r>
                      <a:endParaRPr lang="nl-NL" sz="1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Avec </a:t>
                      </a:r>
                      <a:r>
                        <a:rPr lang="en-US" sz="1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bec</a:t>
                      </a:r>
                      <a:r>
                        <a:rPr lang="en-U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verseur</a:t>
                      </a:r>
                      <a:endParaRPr lang="nl-NL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3183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Protecton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1890915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lave-glace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antigel</a:t>
                      </a:r>
                      <a:r>
                        <a:rPr lang="nl-NL" sz="1000" u="none" strike="noStrike" dirty="0">
                          <a:effectLst/>
                        </a:rPr>
                        <a:t> </a:t>
                      </a:r>
                      <a:r>
                        <a:rPr lang="nl-NL" sz="1000" u="none" strike="noStrike" dirty="0" err="1">
                          <a:effectLst/>
                        </a:rPr>
                        <a:t>concentr</a:t>
                      </a:r>
                      <a:r>
                        <a:rPr lang="fr-FR" sz="1000" dirty="0"/>
                        <a:t>é</a:t>
                      </a:r>
                      <a:r>
                        <a:rPr lang="nl-NL" sz="1000" u="none" strike="noStrike" dirty="0">
                          <a:effectLst/>
                        </a:rPr>
                        <a:t> -40 5Ltr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251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Valma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1830843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Valma</a:t>
                      </a:r>
                      <a:r>
                        <a:rPr lang="nl-NL" sz="1000" u="none" strike="noStrike" dirty="0">
                          <a:effectLst/>
                        </a:rPr>
                        <a:t> WC05 </a:t>
                      </a:r>
                      <a:r>
                        <a:rPr lang="nl-NL" sz="1000" u="none" strike="noStrike" dirty="0" err="1">
                          <a:effectLst/>
                        </a:rPr>
                        <a:t>lave-glace</a:t>
                      </a:r>
                      <a:r>
                        <a:rPr lang="nl-NL" sz="1000" u="none" strike="noStrike" baseline="0" dirty="0">
                          <a:effectLst/>
                        </a:rPr>
                        <a:t> </a:t>
                      </a:r>
                      <a:r>
                        <a:rPr lang="nl-NL" sz="1000" u="none" strike="noStrike" baseline="0" dirty="0" err="1">
                          <a:effectLst/>
                        </a:rPr>
                        <a:t>concentr</a:t>
                      </a:r>
                      <a:r>
                        <a:rPr lang="fr-FR" sz="1000" dirty="0"/>
                        <a:t>é</a:t>
                      </a:r>
                      <a:r>
                        <a:rPr lang="nl-NL" sz="1000" u="none" strike="noStrike" baseline="0" dirty="0">
                          <a:effectLst/>
                        </a:rPr>
                        <a:t> </a:t>
                      </a:r>
                      <a:r>
                        <a:rPr lang="nl-NL" sz="1000" u="none" strike="noStrike" dirty="0">
                          <a:effectLst/>
                        </a:rPr>
                        <a:t> -60 C 5Ltr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7532703" y="1053831"/>
            <a:ext cx="420520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“Nos lave-glace </a:t>
            </a:r>
            <a:r>
              <a:rPr lang="en-US" sz="2800" dirty="0" err="1"/>
              <a:t>sont</a:t>
            </a:r>
            <a:r>
              <a:rPr lang="en-US" sz="2800" dirty="0"/>
              <a:t> </a:t>
            </a:r>
            <a:r>
              <a:rPr lang="en-US" sz="2800" dirty="0" err="1"/>
              <a:t>toujours</a:t>
            </a:r>
            <a:r>
              <a:rPr lang="en-US" sz="2800" dirty="0"/>
              <a:t> sans m</a:t>
            </a:r>
            <a:r>
              <a:rPr lang="fr-FR" sz="2800" dirty="0"/>
              <a:t>é</a:t>
            </a:r>
            <a:r>
              <a:rPr lang="en-US" sz="2800" dirty="0" err="1"/>
              <a:t>thanol</a:t>
            </a:r>
            <a:r>
              <a:rPr lang="en-US" sz="2800" dirty="0"/>
              <a:t>, sans danger pour </a:t>
            </a:r>
            <a:r>
              <a:rPr lang="en-US" sz="2800" dirty="0" err="1"/>
              <a:t>l’homme</a:t>
            </a:r>
            <a:r>
              <a:rPr lang="en-US" sz="2800" dirty="0"/>
              <a:t> </a:t>
            </a:r>
            <a:r>
              <a:rPr lang="en-US" sz="2800" dirty="0" err="1"/>
              <a:t>comme</a:t>
            </a:r>
            <a:r>
              <a:rPr lang="en-US" sz="2800" dirty="0"/>
              <a:t> pour </a:t>
            </a:r>
            <a:r>
              <a:rPr lang="en-US" sz="2800" dirty="0" err="1"/>
              <a:t>l’environnement</a:t>
            </a:r>
            <a:r>
              <a:rPr lang="en-US" sz="2800" dirty="0"/>
              <a:t>”</a:t>
            </a:r>
            <a:endParaRPr lang="nl-NL" sz="28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480" y="1835059"/>
            <a:ext cx="518581" cy="432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561" y="3506118"/>
            <a:ext cx="517500" cy="432000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185" y="3382673"/>
            <a:ext cx="1856243" cy="1825434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479" y="2391554"/>
            <a:ext cx="518581" cy="432000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665" y="2950673"/>
            <a:ext cx="518581" cy="432000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560" y="4047003"/>
            <a:ext cx="517500" cy="432000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479" y="4602448"/>
            <a:ext cx="517500" cy="432000"/>
          </a:xfrm>
          <a:prstGeom prst="rect">
            <a:avLst/>
          </a:prstGeom>
        </p:spPr>
      </p:pic>
      <p:pic>
        <p:nvPicPr>
          <p:cNvPr id="14" name="Afbeelding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479" y="5143333"/>
            <a:ext cx="517500" cy="4320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398" y="5663117"/>
            <a:ext cx="518581" cy="4320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398" y="6191446"/>
            <a:ext cx="518581" cy="4320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364" y="1820347"/>
            <a:ext cx="616897" cy="461424"/>
          </a:xfrm>
          <a:prstGeom prst="rect">
            <a:avLst/>
          </a:prstGeom>
        </p:spPr>
      </p:pic>
      <p:pic>
        <p:nvPicPr>
          <p:cNvPr id="18" name="Afbeelding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553" y="2343429"/>
            <a:ext cx="480125" cy="480125"/>
          </a:xfrm>
          <a:prstGeom prst="rect">
            <a:avLst/>
          </a:prstGeom>
        </p:spPr>
      </p:pic>
      <p:pic>
        <p:nvPicPr>
          <p:cNvPr id="19" name="Afbeelding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497" y="2924409"/>
            <a:ext cx="160235" cy="484527"/>
          </a:xfrm>
          <a:prstGeom prst="rect">
            <a:avLst/>
          </a:prstGeom>
        </p:spPr>
      </p:pic>
      <p:pic>
        <p:nvPicPr>
          <p:cNvPr id="20" name="Afbeelding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67" y="3467412"/>
            <a:ext cx="509411" cy="509411"/>
          </a:xfrm>
          <a:prstGeom prst="rect">
            <a:avLst/>
          </a:prstGeom>
        </p:spPr>
      </p:pic>
      <p:pic>
        <p:nvPicPr>
          <p:cNvPr id="21" name="Afbeelding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020" y="4021459"/>
            <a:ext cx="483087" cy="483087"/>
          </a:xfrm>
          <a:prstGeom prst="rect">
            <a:avLst/>
          </a:prstGeom>
        </p:spPr>
      </p:pic>
      <p:pic>
        <p:nvPicPr>
          <p:cNvPr id="22" name="Afbeelding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36" y="4593968"/>
            <a:ext cx="279456" cy="440480"/>
          </a:xfrm>
          <a:prstGeom prst="rect">
            <a:avLst/>
          </a:prstGeom>
        </p:spPr>
      </p:pic>
      <p:pic>
        <p:nvPicPr>
          <p:cNvPr id="23" name="Afbeelding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005" y="5155370"/>
            <a:ext cx="275095" cy="429930"/>
          </a:xfrm>
          <a:prstGeom prst="rect">
            <a:avLst/>
          </a:prstGeom>
        </p:spPr>
      </p:pic>
      <p:pic>
        <p:nvPicPr>
          <p:cNvPr id="24" name="Afbeelding 2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8" t="10422"/>
          <a:stretch/>
        </p:blipFill>
        <p:spPr>
          <a:xfrm>
            <a:off x="6070812" y="5208107"/>
            <a:ext cx="242327" cy="333321"/>
          </a:xfrm>
          <a:prstGeom prst="rect">
            <a:avLst/>
          </a:prstGeom>
        </p:spPr>
      </p:pic>
      <p:pic>
        <p:nvPicPr>
          <p:cNvPr id="25" name="Afbeelding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204" y="5663117"/>
            <a:ext cx="292107" cy="455420"/>
          </a:xfrm>
          <a:prstGeom prst="rect">
            <a:avLst/>
          </a:prstGeom>
        </p:spPr>
      </p:pic>
      <p:pic>
        <p:nvPicPr>
          <p:cNvPr id="26" name="Afbeelding 2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120" y="6183863"/>
            <a:ext cx="273897" cy="43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09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-489300" y="-165777"/>
            <a:ext cx="13445412" cy="8971916"/>
          </a:xfrm>
          <a:prstGeom prst="rect">
            <a:avLst/>
          </a:prstGeom>
          <a:blipFill>
            <a:blip r:embed="rId2">
              <a:alphaModFix amt="3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2670102" y="571660"/>
            <a:ext cx="10515600" cy="1325563"/>
          </a:xfrm>
        </p:spPr>
        <p:txBody>
          <a:bodyPr/>
          <a:lstStyle/>
          <a:p>
            <a:pPr algn="ctr"/>
            <a:r>
              <a:rPr lang="nl-NL" b="1" dirty="0"/>
              <a:t>Les </a:t>
            </a:r>
            <a:r>
              <a:rPr lang="nl-NL" b="1" dirty="0" err="1"/>
              <a:t>liquides</a:t>
            </a:r>
            <a:r>
              <a:rPr lang="nl-NL" b="1" dirty="0"/>
              <a:t> de </a:t>
            </a:r>
            <a:br>
              <a:rPr lang="nl-NL" b="1" dirty="0"/>
            </a:br>
            <a:r>
              <a:rPr lang="nl-NL" b="1" dirty="0" err="1"/>
              <a:t>refroidissement</a:t>
            </a:r>
            <a:endParaRPr lang="nl-NL" b="1" dirty="0"/>
          </a:p>
        </p:txBody>
      </p:sp>
      <p:sp>
        <p:nvSpPr>
          <p:cNvPr id="3" name="Tekstvak 2"/>
          <p:cNvSpPr txBox="1"/>
          <p:nvPr/>
        </p:nvSpPr>
        <p:spPr>
          <a:xfrm>
            <a:off x="405927" y="2294730"/>
            <a:ext cx="43905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“</a:t>
            </a:r>
            <a:r>
              <a:rPr lang="en-US" sz="2800" dirty="0" err="1"/>
              <a:t>Prot</a:t>
            </a:r>
            <a:r>
              <a:rPr lang="fr-FR" sz="2800" dirty="0"/>
              <a:t>è</a:t>
            </a:r>
            <a:r>
              <a:rPr lang="en-US" sz="2800" dirty="0"/>
              <a:t>gent </a:t>
            </a:r>
            <a:r>
              <a:rPr lang="en-US" sz="2800" dirty="0" err="1"/>
              <a:t>votre</a:t>
            </a:r>
            <a:r>
              <a:rPr lang="en-US" sz="2800" dirty="0"/>
              <a:t> </a:t>
            </a:r>
            <a:r>
              <a:rPr lang="en-US" sz="2800" dirty="0" err="1"/>
              <a:t>moteur</a:t>
            </a:r>
            <a:r>
              <a:rPr lang="en-US" sz="2800" dirty="0"/>
              <a:t> </a:t>
            </a:r>
            <a:r>
              <a:rPr lang="en-US" sz="2800" dirty="0" err="1"/>
              <a:t>toute</a:t>
            </a:r>
            <a:r>
              <a:rPr lang="en-US" sz="2800" dirty="0"/>
              <a:t> </a:t>
            </a:r>
            <a:r>
              <a:rPr lang="en-US" sz="2800" dirty="0" err="1"/>
              <a:t>l’ann</a:t>
            </a:r>
            <a:r>
              <a:rPr lang="fr-FR" sz="2800" dirty="0"/>
              <a:t>é</a:t>
            </a:r>
            <a:r>
              <a:rPr lang="en-US" sz="2800" dirty="0"/>
              <a:t>e” </a:t>
            </a:r>
            <a:endParaRPr lang="nl-NL" sz="2800" dirty="0"/>
          </a:p>
        </p:txBody>
      </p:sp>
      <p:sp>
        <p:nvSpPr>
          <p:cNvPr id="19" name="Rechthoek 18"/>
          <p:cNvSpPr/>
          <p:nvPr/>
        </p:nvSpPr>
        <p:spPr>
          <a:xfrm rot="16200000">
            <a:off x="6735146" y="1401143"/>
            <a:ext cx="6858002" cy="4055707"/>
          </a:xfrm>
          <a:prstGeom prst="rect">
            <a:avLst/>
          </a:prstGeom>
          <a:gradFill>
            <a:gsLst>
              <a:gs pos="20000">
                <a:srgbClr val="FBFDFE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45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6667613"/>
              </p:ext>
            </p:extLst>
          </p:nvPr>
        </p:nvGraphicFramePr>
        <p:xfrm>
          <a:off x="6974378" y="549370"/>
          <a:ext cx="5067370" cy="575925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48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8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91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Marque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Code</a:t>
                      </a:r>
                      <a:r>
                        <a:rPr lang="nl-NL" sz="1000" u="none" strike="noStrike" baseline="0" dirty="0">
                          <a:effectLst/>
                        </a:rPr>
                        <a:t> art.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Produit</a:t>
                      </a:r>
                      <a:endParaRPr lang="nl-NL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484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Valma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1830705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Valma</a:t>
                      </a:r>
                      <a:r>
                        <a:rPr lang="nl-NL" sz="1000" u="none" strike="noStrike" dirty="0">
                          <a:effectLst/>
                        </a:rPr>
                        <a:t> W46 liquide de </a:t>
                      </a:r>
                      <a:r>
                        <a:rPr lang="nl-NL" sz="1000" u="none" strike="noStrike" dirty="0" err="1">
                          <a:effectLst/>
                        </a:rPr>
                        <a:t>fefroidissement</a:t>
                      </a:r>
                      <a:r>
                        <a:rPr lang="nl-NL" sz="1000" u="none" strike="noStrike" dirty="0">
                          <a:effectLst/>
                        </a:rPr>
                        <a:t>  </a:t>
                      </a:r>
                      <a:r>
                        <a:rPr lang="fr-FR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prêt à l'emploi</a:t>
                      </a:r>
                      <a:r>
                        <a:rPr lang="nl-NL" sz="1000" u="none" strike="noStrike" dirty="0">
                          <a:effectLst/>
                        </a:rPr>
                        <a:t> 1Ltr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84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Valma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1830839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Valma</a:t>
                      </a:r>
                      <a:r>
                        <a:rPr lang="nl-NL" sz="1000" u="none" strike="noStrike" dirty="0">
                          <a:effectLst/>
                        </a:rPr>
                        <a:t> W48 liquide de </a:t>
                      </a:r>
                      <a:r>
                        <a:rPr lang="nl-NL" sz="1000" u="none" strike="noStrike" dirty="0" err="1">
                          <a:effectLst/>
                        </a:rPr>
                        <a:t>refroidissement</a:t>
                      </a:r>
                      <a:r>
                        <a:rPr lang="nl-NL" sz="1000" u="none" strike="noStrike" dirty="0">
                          <a:effectLst/>
                        </a:rPr>
                        <a:t> 5Ltr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176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Valma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1830801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Valma</a:t>
                      </a:r>
                      <a:r>
                        <a:rPr lang="nl-NL" sz="1000" u="none" strike="noStrike" dirty="0">
                          <a:effectLst/>
                        </a:rPr>
                        <a:t> liquide de </a:t>
                      </a:r>
                      <a:r>
                        <a:rPr lang="nl-NL" sz="1000" u="none" strike="noStrike" dirty="0" err="1">
                          <a:effectLst/>
                        </a:rPr>
                        <a:t>refroidissement</a:t>
                      </a:r>
                      <a:r>
                        <a:rPr lang="nl-NL" sz="1000" u="none" strike="noStrike" dirty="0">
                          <a:effectLst/>
                        </a:rPr>
                        <a:t> G12+Longlife30°C 1Ltr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17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Valma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1830802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Valma</a:t>
                      </a:r>
                      <a:r>
                        <a:rPr lang="nl-NL" sz="1000" u="none" strike="noStrike" dirty="0">
                          <a:effectLst/>
                        </a:rPr>
                        <a:t> liquide de </a:t>
                      </a:r>
                      <a:r>
                        <a:rPr lang="nl-NL" sz="1000" u="none" strike="noStrike" dirty="0" err="1">
                          <a:effectLst/>
                        </a:rPr>
                        <a:t>refroidissement</a:t>
                      </a:r>
                      <a:r>
                        <a:rPr lang="nl-NL" sz="1000" u="none" strike="noStrike" dirty="0">
                          <a:effectLst/>
                        </a:rPr>
                        <a:t> G12+Longlife-30°C 5Ltr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Protecton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1890907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r>
                        <a:rPr lang="nl-NL" sz="1000" u="none" strike="noStrike" dirty="0">
                          <a:effectLst/>
                        </a:rPr>
                        <a:t> liquide de </a:t>
                      </a:r>
                      <a:r>
                        <a:rPr lang="nl-NL" sz="1000" u="none" strike="noStrike" dirty="0" err="1">
                          <a:effectLst/>
                        </a:rPr>
                        <a:t>fefroidissement</a:t>
                      </a:r>
                      <a:r>
                        <a:rPr lang="nl-NL" sz="1000" u="none" strike="noStrike" dirty="0">
                          <a:effectLst/>
                        </a:rPr>
                        <a:t>  </a:t>
                      </a:r>
                      <a:r>
                        <a:rPr lang="fr-FR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prêt à l'emploi</a:t>
                      </a:r>
                      <a:r>
                        <a:rPr lang="nl-NL" sz="1000" u="none" strike="noStrike" dirty="0">
                          <a:effectLst/>
                        </a:rPr>
                        <a:t> -26 1Ltr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184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1890908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r>
                        <a:rPr lang="nl-NL" sz="1000" u="none" strike="noStrike" dirty="0">
                          <a:effectLst/>
                        </a:rPr>
                        <a:t> liquide de </a:t>
                      </a:r>
                      <a:r>
                        <a:rPr lang="nl-NL" sz="1000" u="none" strike="noStrike" dirty="0" err="1">
                          <a:effectLst/>
                        </a:rPr>
                        <a:t>fefroidissement</a:t>
                      </a:r>
                      <a:r>
                        <a:rPr lang="nl-NL" sz="1000" u="none" strike="noStrike" dirty="0">
                          <a:effectLst/>
                        </a:rPr>
                        <a:t>  </a:t>
                      </a:r>
                      <a:r>
                        <a:rPr lang="fr-FR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prêt à l'emploi</a:t>
                      </a:r>
                      <a:r>
                        <a:rPr lang="nl-NL" sz="1000" u="none" strike="noStrike" dirty="0">
                          <a:effectLst/>
                        </a:rPr>
                        <a:t> -26 5Ltr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1176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Protecton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1890909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r>
                        <a:rPr lang="nl-NL" sz="1000" u="none" strike="noStrike" dirty="0">
                          <a:effectLst/>
                        </a:rPr>
                        <a:t> liquide de </a:t>
                      </a:r>
                      <a:r>
                        <a:rPr lang="nl-NL" sz="1000" u="none" strike="noStrike" dirty="0" err="1">
                          <a:effectLst/>
                        </a:rPr>
                        <a:t>refroidissement</a:t>
                      </a:r>
                      <a:r>
                        <a:rPr lang="nl-NL" sz="1000" u="none" strike="noStrike" dirty="0">
                          <a:effectLst/>
                        </a:rPr>
                        <a:t> G12/G12+ -26 1Ltr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1845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Protecton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1890910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 err="1">
                          <a:effectLst/>
                        </a:rPr>
                        <a:t>Protecton</a:t>
                      </a:r>
                      <a:r>
                        <a:rPr lang="nl-NL" sz="1000" u="none" strike="noStrike" dirty="0">
                          <a:effectLst/>
                        </a:rPr>
                        <a:t> liquide de </a:t>
                      </a:r>
                      <a:r>
                        <a:rPr lang="nl-NL" sz="1000" u="none" strike="noStrike" dirty="0" err="1">
                          <a:effectLst/>
                        </a:rPr>
                        <a:t>refroidissement</a:t>
                      </a:r>
                      <a:r>
                        <a:rPr lang="nl-NL" sz="1000" u="none" strike="noStrike" dirty="0">
                          <a:effectLst/>
                        </a:rPr>
                        <a:t> G12/G12+ -26 5Ltr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3560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Protecton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 dirty="0">
                          <a:effectLst/>
                        </a:rPr>
                        <a:t>1890911</a:t>
                      </a:r>
                      <a:endParaRPr lang="nl-NL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 err="1">
                          <a:effectLst/>
                        </a:rPr>
                        <a:t>Protecton</a:t>
                      </a:r>
                      <a:r>
                        <a:rPr lang="fr-FR" sz="1000" u="none" strike="noStrike" dirty="0">
                          <a:effectLst/>
                        </a:rPr>
                        <a:t> liquide de refroidissement antigel concentr</a:t>
                      </a:r>
                      <a:r>
                        <a:rPr lang="fr-FR" sz="1000" dirty="0"/>
                        <a:t>é</a:t>
                      </a:r>
                      <a:r>
                        <a:rPr lang="fr-FR" sz="1000" u="none" strike="noStrike" dirty="0">
                          <a:effectLst/>
                        </a:rPr>
                        <a:t> 1Ltr</a:t>
                      </a:r>
                      <a:endParaRPr lang="fr-FR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0799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Protecton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u="none" strike="noStrike">
                          <a:effectLst/>
                        </a:rPr>
                        <a:t>1890912</a:t>
                      </a:r>
                      <a:endParaRPr lang="nl-NL" sz="1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 err="1">
                          <a:effectLst/>
                        </a:rPr>
                        <a:t>Protecton</a:t>
                      </a:r>
                      <a:r>
                        <a:rPr lang="fr-FR" sz="1000" u="none" strike="noStrike" dirty="0">
                          <a:effectLst/>
                        </a:rPr>
                        <a:t>    liquide de refroidissement antigel concentr</a:t>
                      </a:r>
                      <a:r>
                        <a:rPr lang="fr-FR" sz="1000" dirty="0"/>
                        <a:t>é</a:t>
                      </a:r>
                      <a:r>
                        <a:rPr lang="fr-FR" sz="1000" u="none" strike="noStrike" dirty="0">
                          <a:effectLst/>
                        </a:rPr>
                        <a:t> 5Ltr</a:t>
                      </a:r>
                      <a:endParaRPr lang="fr-FR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830" y="5198757"/>
            <a:ext cx="518581" cy="432000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385" y="867892"/>
            <a:ext cx="517500" cy="432000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671" y="1945651"/>
            <a:ext cx="517500" cy="432000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385" y="2487174"/>
            <a:ext cx="517500" cy="432000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385" y="3027913"/>
            <a:ext cx="517500" cy="432000"/>
          </a:xfrm>
          <a:prstGeom prst="rect">
            <a:avLst/>
          </a:prstGeom>
        </p:spPr>
      </p:pic>
      <p:pic>
        <p:nvPicPr>
          <p:cNvPr id="14" name="Afbeelding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385" y="3575687"/>
            <a:ext cx="517500" cy="4320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830" y="1415666"/>
            <a:ext cx="517500" cy="4320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830" y="4123461"/>
            <a:ext cx="517500" cy="4320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671" y="4650983"/>
            <a:ext cx="517500" cy="432000"/>
          </a:xfrm>
          <a:prstGeom prst="rect">
            <a:avLst/>
          </a:prstGeom>
        </p:spPr>
      </p:pic>
      <p:pic>
        <p:nvPicPr>
          <p:cNvPr id="18" name="Afbeelding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749" y="5716948"/>
            <a:ext cx="518581" cy="432000"/>
          </a:xfrm>
          <a:prstGeom prst="rect">
            <a:avLst/>
          </a:prstGeom>
        </p:spPr>
      </p:pic>
      <p:pic>
        <p:nvPicPr>
          <p:cNvPr id="20" name="Afbeelding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0680" y="888068"/>
            <a:ext cx="137022" cy="391647"/>
          </a:xfrm>
          <a:prstGeom prst="rect">
            <a:avLst/>
          </a:prstGeom>
        </p:spPr>
      </p:pic>
      <p:pic>
        <p:nvPicPr>
          <p:cNvPr id="21" name="Afbeelding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286" y="1377654"/>
            <a:ext cx="325809" cy="508024"/>
          </a:xfrm>
          <a:prstGeom prst="rect">
            <a:avLst/>
          </a:prstGeom>
        </p:spPr>
      </p:pic>
      <p:pic>
        <p:nvPicPr>
          <p:cNvPr id="22" name="Afbeelding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209" y="1986004"/>
            <a:ext cx="136154" cy="391647"/>
          </a:xfrm>
          <a:prstGeom prst="rect">
            <a:avLst/>
          </a:prstGeom>
        </p:spPr>
      </p:pic>
      <p:pic>
        <p:nvPicPr>
          <p:cNvPr id="23" name="Afbeelding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6941" y="2477977"/>
            <a:ext cx="322690" cy="499713"/>
          </a:xfrm>
          <a:prstGeom prst="rect">
            <a:avLst/>
          </a:prstGeom>
        </p:spPr>
      </p:pic>
      <p:pic>
        <p:nvPicPr>
          <p:cNvPr id="24" name="Afbeelding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5507" y="3027913"/>
            <a:ext cx="447351" cy="447351"/>
          </a:xfrm>
          <a:prstGeom prst="rect">
            <a:avLst/>
          </a:prstGeom>
        </p:spPr>
      </p:pic>
      <p:pic>
        <p:nvPicPr>
          <p:cNvPr id="25" name="Afbeelding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989" y="3555854"/>
            <a:ext cx="499954" cy="499954"/>
          </a:xfrm>
          <a:prstGeom prst="rect">
            <a:avLst/>
          </a:prstGeom>
        </p:spPr>
      </p:pic>
      <p:pic>
        <p:nvPicPr>
          <p:cNvPr id="26" name="Afbeelding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873" y="4094570"/>
            <a:ext cx="451222" cy="451222"/>
          </a:xfrm>
          <a:prstGeom prst="rect">
            <a:avLst/>
          </a:prstGeom>
        </p:spPr>
      </p:pic>
      <p:pic>
        <p:nvPicPr>
          <p:cNvPr id="27" name="Afbeelding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396" y="4624182"/>
            <a:ext cx="466462" cy="466462"/>
          </a:xfrm>
          <a:prstGeom prst="rect">
            <a:avLst/>
          </a:prstGeom>
        </p:spPr>
      </p:pic>
      <p:pic>
        <p:nvPicPr>
          <p:cNvPr id="28" name="Afbeelding 2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0007" y="5197954"/>
            <a:ext cx="401345" cy="401345"/>
          </a:xfrm>
          <a:prstGeom prst="rect">
            <a:avLst/>
          </a:prstGeom>
        </p:spPr>
      </p:pic>
      <p:pic>
        <p:nvPicPr>
          <p:cNvPr id="29" name="Afbeelding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286" y="5725805"/>
            <a:ext cx="274112" cy="41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758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-44505" y="-62052"/>
            <a:ext cx="10370463" cy="692005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750" y="5198757"/>
            <a:ext cx="518581" cy="432000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05" y="867892"/>
            <a:ext cx="517500" cy="432000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591" y="1945651"/>
            <a:ext cx="517500" cy="432000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05" y="2487174"/>
            <a:ext cx="517500" cy="432000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05" y="3027913"/>
            <a:ext cx="517500" cy="432000"/>
          </a:xfrm>
          <a:prstGeom prst="rect">
            <a:avLst/>
          </a:prstGeom>
        </p:spPr>
      </p:pic>
      <p:pic>
        <p:nvPicPr>
          <p:cNvPr id="14" name="Afbeelding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05" y="3575687"/>
            <a:ext cx="517500" cy="4320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750" y="1415666"/>
            <a:ext cx="517500" cy="4320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750" y="4123461"/>
            <a:ext cx="517500" cy="4320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591" y="4650983"/>
            <a:ext cx="517500" cy="432000"/>
          </a:xfrm>
          <a:prstGeom prst="rect">
            <a:avLst/>
          </a:prstGeom>
        </p:spPr>
      </p:pic>
      <p:pic>
        <p:nvPicPr>
          <p:cNvPr id="18" name="Afbeelding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69" y="5716948"/>
            <a:ext cx="518581" cy="432000"/>
          </a:xfrm>
          <a:prstGeom prst="rect">
            <a:avLst/>
          </a:prstGeom>
        </p:spPr>
      </p:pic>
      <p:sp>
        <p:nvSpPr>
          <p:cNvPr id="19" name="Rechthoek 18"/>
          <p:cNvSpPr/>
          <p:nvPr/>
        </p:nvSpPr>
        <p:spPr>
          <a:xfrm rot="16200000">
            <a:off x="5531498" y="147615"/>
            <a:ext cx="6858002" cy="6463006"/>
          </a:xfrm>
          <a:prstGeom prst="rect">
            <a:avLst/>
          </a:prstGeom>
          <a:gradFill>
            <a:gsLst>
              <a:gs pos="46000">
                <a:srgbClr val="FBFDFE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24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b="1" dirty="0"/>
              <a:t>Promo / Display</a:t>
            </a:r>
          </a:p>
        </p:txBody>
      </p:sp>
      <p:pic>
        <p:nvPicPr>
          <p:cNvPr id="21" name="Afbeelding 2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0085" y="-33252"/>
            <a:ext cx="3623179" cy="6351321"/>
          </a:xfrm>
          <a:prstGeom prst="rect">
            <a:avLst/>
          </a:prstGeom>
        </p:spPr>
      </p:pic>
      <p:pic>
        <p:nvPicPr>
          <p:cNvPr id="22" name="Afbeelding 2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5912" y="2489697"/>
            <a:ext cx="1455576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790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-44505" y="-62052"/>
            <a:ext cx="10370463" cy="692005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750" y="5198757"/>
            <a:ext cx="518581" cy="432000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05" y="867892"/>
            <a:ext cx="517500" cy="432000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591" y="1945651"/>
            <a:ext cx="517500" cy="432000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05" y="2487174"/>
            <a:ext cx="517500" cy="432000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05" y="3027913"/>
            <a:ext cx="517500" cy="432000"/>
          </a:xfrm>
          <a:prstGeom prst="rect">
            <a:avLst/>
          </a:prstGeom>
        </p:spPr>
      </p:pic>
      <p:pic>
        <p:nvPicPr>
          <p:cNvPr id="14" name="Afbeelding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05" y="3575687"/>
            <a:ext cx="517500" cy="4320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750" y="1415666"/>
            <a:ext cx="517500" cy="4320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750" y="4123461"/>
            <a:ext cx="517500" cy="4320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591" y="4650983"/>
            <a:ext cx="517500" cy="432000"/>
          </a:xfrm>
          <a:prstGeom prst="rect">
            <a:avLst/>
          </a:prstGeom>
        </p:spPr>
      </p:pic>
      <p:pic>
        <p:nvPicPr>
          <p:cNvPr id="18" name="Afbeelding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69" y="5716948"/>
            <a:ext cx="518581" cy="432000"/>
          </a:xfrm>
          <a:prstGeom prst="rect">
            <a:avLst/>
          </a:prstGeom>
        </p:spPr>
      </p:pic>
      <p:sp>
        <p:nvSpPr>
          <p:cNvPr id="19" name="Rechthoek 18"/>
          <p:cNvSpPr/>
          <p:nvPr/>
        </p:nvSpPr>
        <p:spPr>
          <a:xfrm rot="16200000">
            <a:off x="5531498" y="197493"/>
            <a:ext cx="6858002" cy="6463006"/>
          </a:xfrm>
          <a:prstGeom prst="rect">
            <a:avLst/>
          </a:prstGeom>
          <a:gradFill>
            <a:gsLst>
              <a:gs pos="46000">
                <a:srgbClr val="FBFDFE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24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b="1" dirty="0"/>
              <a:t>Promo / Display</a:t>
            </a:r>
          </a:p>
        </p:txBody>
      </p:sp>
      <p:pic>
        <p:nvPicPr>
          <p:cNvPr id="21" name="Afbeelding 2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0085" y="0"/>
            <a:ext cx="3623179" cy="6351321"/>
          </a:xfrm>
          <a:prstGeom prst="rect">
            <a:avLst/>
          </a:prstGeom>
        </p:spPr>
      </p:pic>
      <p:pic>
        <p:nvPicPr>
          <p:cNvPr id="22" name="Afbeelding 2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5912" y="2489697"/>
            <a:ext cx="1455576" cy="4320000"/>
          </a:xfrm>
          <a:prstGeom prst="rect">
            <a:avLst/>
          </a:prstGeom>
        </p:spPr>
      </p:pic>
      <p:sp>
        <p:nvSpPr>
          <p:cNvPr id="23" name="Tekstvak 22"/>
          <p:cNvSpPr txBox="1"/>
          <p:nvPr/>
        </p:nvSpPr>
        <p:spPr>
          <a:xfrm>
            <a:off x="838200" y="1877191"/>
            <a:ext cx="48907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/>
              <a:t>Afin d'optimiser l'utilisation de l'espace de vente et de générer des revenus supplémentaires, nous pouvons développer un display avec un design attrayant et un contenu adapté à vos souhaits.</a:t>
            </a:r>
          </a:p>
          <a:p>
            <a:pPr algn="just"/>
            <a:endParaRPr lang="fr-FR" sz="2800" dirty="0"/>
          </a:p>
          <a:p>
            <a:pPr algn="just"/>
            <a:r>
              <a:rPr lang="fr-FR" sz="2800" dirty="0"/>
              <a:t>Demandez à votre représentant sur les possibilités.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589301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628826" y="686093"/>
            <a:ext cx="10370463" cy="692005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/>
          <p:cNvSpPr/>
          <p:nvPr/>
        </p:nvSpPr>
        <p:spPr>
          <a:xfrm rot="16200000">
            <a:off x="5519928" y="185923"/>
            <a:ext cx="6858002" cy="6486146"/>
          </a:xfrm>
          <a:prstGeom prst="rect">
            <a:avLst/>
          </a:prstGeom>
          <a:gradFill>
            <a:gsLst>
              <a:gs pos="46000">
                <a:srgbClr val="FBFDFE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24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5912" y="2489697"/>
            <a:ext cx="1455576" cy="432000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b="1" dirty="0" err="1"/>
              <a:t>Exemple</a:t>
            </a:r>
            <a:r>
              <a:rPr lang="nl-NL" b="1" dirty="0"/>
              <a:t> de display</a:t>
            </a:r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nl-NL" dirty="0" err="1"/>
              <a:t>Grattoirs</a:t>
            </a:r>
            <a:endParaRPr lang="nl-NL" dirty="0"/>
          </a:p>
          <a:p>
            <a:r>
              <a:rPr lang="nl-NL" dirty="0"/>
              <a:t>Chiffons anti-</a:t>
            </a:r>
            <a:r>
              <a:rPr lang="nl-NL" dirty="0" err="1"/>
              <a:t>condensation</a:t>
            </a:r>
            <a:endParaRPr lang="nl-NL" dirty="0"/>
          </a:p>
          <a:p>
            <a:r>
              <a:rPr lang="nl-NL" dirty="0"/>
              <a:t>D</a:t>
            </a:r>
            <a:r>
              <a:rPr lang="fr-FR" dirty="0"/>
              <a:t>é</a:t>
            </a:r>
            <a:r>
              <a:rPr lang="nl-NL" dirty="0" err="1"/>
              <a:t>givrants</a:t>
            </a:r>
            <a:r>
              <a:rPr lang="nl-NL" dirty="0"/>
              <a:t> </a:t>
            </a:r>
            <a:r>
              <a:rPr lang="nl-NL" dirty="0" err="1"/>
              <a:t>vitres</a:t>
            </a:r>
            <a:r>
              <a:rPr lang="nl-NL" dirty="0"/>
              <a:t> / d</a:t>
            </a:r>
            <a:r>
              <a:rPr lang="fr-FR" dirty="0"/>
              <a:t>é</a:t>
            </a:r>
            <a:r>
              <a:rPr lang="nl-NL" dirty="0" err="1"/>
              <a:t>givrants</a:t>
            </a:r>
            <a:r>
              <a:rPr lang="nl-NL" dirty="0"/>
              <a:t> </a:t>
            </a:r>
            <a:r>
              <a:rPr lang="nl-NL" dirty="0" err="1"/>
              <a:t>serrures</a:t>
            </a: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284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-44505" y="-62052"/>
            <a:ext cx="10370463" cy="692005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/>
          <p:cNvSpPr/>
          <p:nvPr/>
        </p:nvSpPr>
        <p:spPr>
          <a:xfrm rot="16200000">
            <a:off x="5519928" y="185923"/>
            <a:ext cx="6858002" cy="6486146"/>
          </a:xfrm>
          <a:prstGeom prst="rect">
            <a:avLst/>
          </a:prstGeom>
          <a:gradFill>
            <a:gsLst>
              <a:gs pos="46000">
                <a:srgbClr val="FBFDFE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24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0085" y="0"/>
            <a:ext cx="3623179" cy="6351321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b="1" dirty="0" err="1"/>
              <a:t>Exemple</a:t>
            </a:r>
            <a:r>
              <a:rPr lang="nl-NL" b="1" dirty="0"/>
              <a:t> de display</a:t>
            </a:r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6793992" cy="4351338"/>
          </a:xfrm>
        </p:spPr>
        <p:txBody>
          <a:bodyPr>
            <a:normAutofit/>
          </a:bodyPr>
          <a:lstStyle/>
          <a:p>
            <a:r>
              <a:rPr lang="nl-NL" dirty="0"/>
              <a:t>Display d</a:t>
            </a:r>
            <a:r>
              <a:rPr lang="fr-FR" dirty="0"/>
              <a:t>é</a:t>
            </a:r>
            <a:r>
              <a:rPr lang="nl-NL" dirty="0"/>
              <a:t>di</a:t>
            </a:r>
            <a:r>
              <a:rPr lang="fr-FR" dirty="0"/>
              <a:t>é</a:t>
            </a:r>
            <a:r>
              <a:rPr lang="nl-NL" dirty="0"/>
              <a:t> ‘</a:t>
            </a:r>
            <a:r>
              <a:rPr lang="nl-NL" dirty="0" err="1"/>
              <a:t>sports</a:t>
            </a:r>
            <a:r>
              <a:rPr lang="nl-NL" dirty="0"/>
              <a:t> </a:t>
            </a:r>
            <a:r>
              <a:rPr lang="nl-NL" dirty="0" err="1"/>
              <a:t>d’hiver</a:t>
            </a:r>
            <a:r>
              <a:rPr lang="nl-NL" dirty="0"/>
              <a:t>’ </a:t>
            </a:r>
          </a:p>
          <a:p>
            <a:pPr lvl="1" algn="just"/>
            <a:r>
              <a:rPr lang="nl-NL" sz="2800" dirty="0" err="1"/>
              <a:t>Ethylotest</a:t>
            </a:r>
            <a:r>
              <a:rPr lang="nl-NL" sz="2800" dirty="0"/>
              <a:t>, kit de s</a:t>
            </a:r>
            <a:r>
              <a:rPr lang="fr-FR" sz="2800" dirty="0"/>
              <a:t>é</a:t>
            </a:r>
            <a:r>
              <a:rPr lang="nl-NL" sz="2800" dirty="0" err="1"/>
              <a:t>curit</a:t>
            </a:r>
            <a:r>
              <a:rPr lang="fr-FR" sz="2800" dirty="0"/>
              <a:t>é</a:t>
            </a:r>
            <a:r>
              <a:rPr lang="nl-NL" sz="2800" dirty="0"/>
              <a:t>, gilet de s</a:t>
            </a:r>
            <a:r>
              <a:rPr lang="fr-FR" sz="2800" dirty="0"/>
              <a:t>é</a:t>
            </a:r>
            <a:r>
              <a:rPr lang="nl-NL" sz="2800" dirty="0" err="1"/>
              <a:t>curit</a:t>
            </a:r>
            <a:r>
              <a:rPr lang="fr-FR" sz="2800" dirty="0"/>
              <a:t>é</a:t>
            </a:r>
            <a:r>
              <a:rPr lang="nl-NL" sz="2800" dirty="0"/>
              <a:t>, c</a:t>
            </a:r>
            <a:r>
              <a:rPr lang="fr-FR" sz="2800" dirty="0"/>
              <a:t>â</a:t>
            </a:r>
            <a:r>
              <a:rPr lang="nl-NL" sz="2800" dirty="0" err="1"/>
              <a:t>ble</a:t>
            </a:r>
            <a:r>
              <a:rPr lang="nl-NL" sz="2800" dirty="0"/>
              <a:t> de d</a:t>
            </a:r>
            <a:r>
              <a:rPr lang="fr-FR" sz="2800" dirty="0"/>
              <a:t>é</a:t>
            </a:r>
            <a:r>
              <a:rPr lang="nl-NL" sz="2800" dirty="0" err="1"/>
              <a:t>marrage</a:t>
            </a:r>
            <a:r>
              <a:rPr lang="nl-NL" sz="2800" dirty="0"/>
              <a:t>, etc.</a:t>
            </a:r>
          </a:p>
          <a:p>
            <a:r>
              <a:rPr lang="nl-NL" dirty="0"/>
              <a:t>Display </a:t>
            </a:r>
            <a:r>
              <a:rPr lang="nl-NL" dirty="0" err="1"/>
              <a:t>hiver</a:t>
            </a:r>
            <a:r>
              <a:rPr lang="nl-NL" dirty="0"/>
              <a:t> standard </a:t>
            </a:r>
          </a:p>
          <a:p>
            <a:pPr lvl="1" algn="just"/>
            <a:r>
              <a:rPr lang="nl-NL" sz="2800" dirty="0" err="1"/>
              <a:t>Un</a:t>
            </a:r>
            <a:r>
              <a:rPr lang="nl-NL" sz="2800" dirty="0"/>
              <a:t> display </a:t>
            </a:r>
            <a:r>
              <a:rPr lang="nl-NL" sz="2800" dirty="0" err="1"/>
              <a:t>combinant</a:t>
            </a:r>
            <a:r>
              <a:rPr lang="nl-NL" sz="2800" dirty="0"/>
              <a:t> par </a:t>
            </a:r>
            <a:r>
              <a:rPr lang="nl-NL" sz="2800" dirty="0" err="1"/>
              <a:t>exemple</a:t>
            </a:r>
            <a:r>
              <a:rPr lang="nl-NL" sz="2800" dirty="0"/>
              <a:t> </a:t>
            </a:r>
            <a:r>
              <a:rPr lang="nl-NL" sz="2800" dirty="0" err="1"/>
              <a:t>un</a:t>
            </a:r>
            <a:r>
              <a:rPr lang="nl-NL" sz="2800" dirty="0"/>
              <a:t> d</a:t>
            </a:r>
            <a:r>
              <a:rPr lang="fr-FR" sz="2800" dirty="0"/>
              <a:t>é</a:t>
            </a:r>
            <a:r>
              <a:rPr lang="nl-NL" sz="2800" dirty="0" err="1"/>
              <a:t>givrant</a:t>
            </a:r>
            <a:r>
              <a:rPr lang="nl-NL" sz="2800" dirty="0"/>
              <a:t> </a:t>
            </a:r>
            <a:r>
              <a:rPr lang="nl-NL" sz="2800" dirty="0" err="1"/>
              <a:t>vitre</a:t>
            </a:r>
            <a:r>
              <a:rPr lang="nl-NL" sz="2800" dirty="0"/>
              <a:t>, </a:t>
            </a:r>
            <a:r>
              <a:rPr lang="nl-NL" sz="2800" dirty="0" err="1"/>
              <a:t>un</a:t>
            </a:r>
            <a:r>
              <a:rPr lang="nl-NL" sz="2800" dirty="0"/>
              <a:t> d</a:t>
            </a:r>
            <a:r>
              <a:rPr lang="fr-FR" sz="2800" dirty="0"/>
              <a:t>é</a:t>
            </a:r>
            <a:r>
              <a:rPr lang="nl-NL" sz="2800" dirty="0" err="1"/>
              <a:t>givrant</a:t>
            </a:r>
            <a:r>
              <a:rPr lang="nl-NL" sz="2800" dirty="0"/>
              <a:t> </a:t>
            </a:r>
            <a:r>
              <a:rPr lang="nl-NL" sz="2800" dirty="0" err="1"/>
              <a:t>serrure</a:t>
            </a:r>
            <a:r>
              <a:rPr lang="nl-NL" sz="2800" dirty="0"/>
              <a:t>, des </a:t>
            </a:r>
            <a:r>
              <a:rPr lang="nl-NL" sz="2800" dirty="0" err="1"/>
              <a:t>grattoirs</a:t>
            </a:r>
            <a:r>
              <a:rPr lang="nl-NL" sz="2800" dirty="0"/>
              <a:t>, </a:t>
            </a:r>
            <a:r>
              <a:rPr lang="nl-NL" sz="2800" dirty="0" err="1"/>
              <a:t>un</a:t>
            </a:r>
            <a:r>
              <a:rPr lang="nl-NL" sz="2800" dirty="0"/>
              <a:t> liquide de </a:t>
            </a:r>
            <a:r>
              <a:rPr lang="nl-NL" sz="2800" dirty="0" err="1"/>
              <a:t>refroidissement</a:t>
            </a:r>
            <a:r>
              <a:rPr lang="nl-NL" sz="2800" dirty="0"/>
              <a:t>, </a:t>
            </a:r>
            <a:r>
              <a:rPr lang="nl-NL" sz="2800" dirty="0" err="1"/>
              <a:t>un</a:t>
            </a:r>
            <a:r>
              <a:rPr lang="nl-NL" sz="2800" dirty="0"/>
              <a:t> chiffon anti-</a:t>
            </a:r>
            <a:r>
              <a:rPr lang="nl-NL" sz="2800" dirty="0" err="1"/>
              <a:t>condensation</a:t>
            </a:r>
            <a:r>
              <a:rPr lang="nl-NL" sz="2800" dirty="0"/>
              <a:t> etc. </a:t>
            </a:r>
            <a:r>
              <a:rPr lang="nl-NL" sz="2800" dirty="0" err="1"/>
              <a:t>Un</a:t>
            </a:r>
            <a:r>
              <a:rPr lang="nl-NL" sz="2800" dirty="0"/>
              <a:t> display </a:t>
            </a:r>
            <a:r>
              <a:rPr lang="nl-NL" sz="2800" dirty="0" err="1"/>
              <a:t>compos</a:t>
            </a:r>
            <a:r>
              <a:rPr lang="fr-FR" sz="2800" dirty="0"/>
              <a:t>é</a:t>
            </a:r>
            <a:r>
              <a:rPr lang="nl-NL" sz="2800" dirty="0"/>
              <a:t> de </a:t>
            </a:r>
            <a:r>
              <a:rPr lang="nl-NL" sz="2800" dirty="0" err="1"/>
              <a:t>produits</a:t>
            </a:r>
            <a:r>
              <a:rPr lang="nl-NL" sz="2800" dirty="0"/>
              <a:t> </a:t>
            </a:r>
            <a:r>
              <a:rPr lang="nl-NL" sz="2800" dirty="0" err="1"/>
              <a:t>essentiels</a:t>
            </a:r>
            <a:r>
              <a:rPr lang="nl-NL" sz="2800" dirty="0"/>
              <a:t> pour passer </a:t>
            </a:r>
            <a:r>
              <a:rPr lang="nl-NL" sz="2800" dirty="0" err="1"/>
              <a:t>l’hiver</a:t>
            </a:r>
            <a:r>
              <a:rPr lang="nl-NL" sz="2800" dirty="0"/>
              <a:t> en </a:t>
            </a:r>
            <a:r>
              <a:rPr lang="nl-NL" sz="2800" dirty="0" err="1"/>
              <a:t>toute</a:t>
            </a:r>
            <a:r>
              <a:rPr lang="nl-NL" sz="2800" dirty="0"/>
              <a:t> s</a:t>
            </a:r>
            <a:r>
              <a:rPr lang="fr-FR" sz="2800" dirty="0"/>
              <a:t>é</a:t>
            </a:r>
            <a:r>
              <a:rPr lang="nl-NL" sz="2800" dirty="0" err="1"/>
              <a:t>curit</a:t>
            </a:r>
            <a:r>
              <a:rPr lang="fr-FR" sz="2800" dirty="0"/>
              <a:t>é</a:t>
            </a:r>
            <a:r>
              <a:rPr lang="nl-NL" sz="2800" dirty="0"/>
              <a:t>.</a:t>
            </a:r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82279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-44505" y="-62052"/>
            <a:ext cx="10370463" cy="692005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/>
          <p:cNvSpPr/>
          <p:nvPr/>
        </p:nvSpPr>
        <p:spPr>
          <a:xfrm rot="16200000">
            <a:off x="5519928" y="185923"/>
            <a:ext cx="6858002" cy="6486146"/>
          </a:xfrm>
          <a:prstGeom prst="rect">
            <a:avLst/>
          </a:prstGeom>
          <a:gradFill>
            <a:gsLst>
              <a:gs pos="46000">
                <a:srgbClr val="FBFDFE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24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7" name="Tijdelijke aanduiding voor inhoud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275" r="58607"/>
          <a:stretch/>
        </p:blipFill>
        <p:spPr>
          <a:xfrm>
            <a:off x="7802880" y="552200"/>
            <a:ext cx="3834052" cy="5753589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b="1" dirty="0" err="1"/>
              <a:t>Exemple</a:t>
            </a:r>
            <a:r>
              <a:rPr lang="nl-NL" b="1" dirty="0"/>
              <a:t> de display / palette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838200" y="1865376"/>
            <a:ext cx="67787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 err="1"/>
              <a:t>Soyez</a:t>
            </a:r>
            <a:r>
              <a:rPr lang="nl-NL" sz="2800" dirty="0"/>
              <a:t> pr</a:t>
            </a:r>
            <a:r>
              <a:rPr lang="fr-FR" sz="2800" dirty="0"/>
              <a:t>ê</a:t>
            </a:r>
            <a:r>
              <a:rPr lang="nl-NL" sz="2800" dirty="0"/>
              <a:t>t pour </a:t>
            </a:r>
            <a:r>
              <a:rPr lang="nl-NL" sz="2800" dirty="0" err="1"/>
              <a:t>l’hiver</a:t>
            </a:r>
            <a:endParaRPr lang="nl-NL" sz="2800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nl-NL" sz="2800" dirty="0" err="1"/>
              <a:t>Grattoirs</a:t>
            </a:r>
            <a:r>
              <a:rPr lang="nl-NL" sz="2800" dirty="0"/>
              <a:t>, chiffons anti-</a:t>
            </a:r>
            <a:r>
              <a:rPr lang="nl-NL" sz="2800" dirty="0" err="1"/>
              <a:t>condensation</a:t>
            </a:r>
            <a:r>
              <a:rPr lang="nl-NL" sz="2800" dirty="0"/>
              <a:t>, </a:t>
            </a:r>
            <a:r>
              <a:rPr lang="nl-NL" sz="2800" dirty="0" err="1"/>
              <a:t>Pingi</a:t>
            </a:r>
            <a:r>
              <a:rPr lang="nl-NL" sz="2800" dirty="0"/>
              <a:t>, d</a:t>
            </a:r>
            <a:r>
              <a:rPr lang="fr-FR" sz="2800" dirty="0"/>
              <a:t>é</a:t>
            </a:r>
            <a:r>
              <a:rPr lang="nl-NL" sz="2800" dirty="0" err="1"/>
              <a:t>givrants</a:t>
            </a:r>
            <a:r>
              <a:rPr lang="nl-NL" sz="2800" dirty="0"/>
              <a:t>, </a:t>
            </a:r>
            <a:r>
              <a:rPr lang="nl-NL" sz="2800" dirty="0" err="1"/>
              <a:t>liquides</a:t>
            </a:r>
            <a:r>
              <a:rPr lang="nl-NL" sz="2800" dirty="0"/>
              <a:t> </a:t>
            </a:r>
            <a:r>
              <a:rPr lang="nl-NL" sz="2800" dirty="0" err="1"/>
              <a:t>lave-glace</a:t>
            </a:r>
            <a:r>
              <a:rPr lang="nl-NL" sz="2800" dirty="0"/>
              <a:t>, </a:t>
            </a:r>
            <a:r>
              <a:rPr lang="nl-NL" sz="2800" dirty="0" err="1"/>
              <a:t>liquides</a:t>
            </a:r>
            <a:r>
              <a:rPr lang="nl-NL" sz="2800" dirty="0"/>
              <a:t> de </a:t>
            </a:r>
            <a:r>
              <a:rPr lang="nl-NL" sz="2800" dirty="0" err="1"/>
              <a:t>refroidissement</a:t>
            </a:r>
            <a:r>
              <a:rPr lang="nl-NL" sz="2800" dirty="0"/>
              <a:t>.</a:t>
            </a:r>
          </a:p>
          <a:p>
            <a:br>
              <a:rPr lang="nl-NL" sz="2800" dirty="0"/>
            </a:br>
            <a:endParaRPr lang="nl-NL" sz="2800" dirty="0"/>
          </a:p>
        </p:txBody>
      </p:sp>
      <p:sp>
        <p:nvSpPr>
          <p:cNvPr id="12" name="Tekstvak 11"/>
          <p:cNvSpPr txBox="1"/>
          <p:nvPr/>
        </p:nvSpPr>
        <p:spPr>
          <a:xfrm>
            <a:off x="2909207" y="4059020"/>
            <a:ext cx="41762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2000" dirty="0"/>
              <a:t>A </a:t>
            </a:r>
            <a:r>
              <a:rPr lang="nl-NL" sz="2000" dirty="0" err="1"/>
              <a:t>l’achat</a:t>
            </a:r>
            <a:r>
              <a:rPr lang="nl-NL" sz="2000" dirty="0"/>
              <a:t> de </a:t>
            </a:r>
            <a:r>
              <a:rPr lang="nl-NL" sz="2000" dirty="0" err="1"/>
              <a:t>ce</a:t>
            </a:r>
            <a:r>
              <a:rPr lang="nl-NL" sz="2000" dirty="0"/>
              <a:t> display, </a:t>
            </a:r>
            <a:r>
              <a:rPr lang="nl-NL" sz="2000" dirty="0" err="1"/>
              <a:t>uniquement</a:t>
            </a:r>
            <a:r>
              <a:rPr lang="nl-NL" sz="2000" dirty="0"/>
              <a:t> </a:t>
            </a:r>
            <a:r>
              <a:rPr lang="nl-NL" sz="2000" dirty="0" err="1"/>
              <a:t>compos</a:t>
            </a:r>
            <a:r>
              <a:rPr lang="fr-FR" sz="2000" dirty="0"/>
              <a:t>é</a:t>
            </a:r>
            <a:r>
              <a:rPr lang="nl-NL" sz="2000" dirty="0"/>
              <a:t> de </a:t>
            </a:r>
            <a:r>
              <a:rPr lang="nl-NL" sz="2000" dirty="0" err="1"/>
              <a:t>lave-glace</a:t>
            </a:r>
            <a:r>
              <a:rPr lang="nl-NL" sz="2000" dirty="0"/>
              <a:t> et de liquide de </a:t>
            </a:r>
            <a:r>
              <a:rPr lang="nl-NL" sz="2000" dirty="0" err="1"/>
              <a:t>refroidissement</a:t>
            </a:r>
            <a:r>
              <a:rPr lang="nl-NL" sz="2000" dirty="0"/>
              <a:t>, </a:t>
            </a:r>
            <a:r>
              <a:rPr lang="nl-NL" sz="2000" dirty="0" err="1"/>
              <a:t>le</a:t>
            </a:r>
            <a:r>
              <a:rPr lang="nl-NL" sz="2000" dirty="0"/>
              <a:t> display sera </a:t>
            </a:r>
            <a:r>
              <a:rPr lang="nl-NL" sz="2000" dirty="0" err="1"/>
              <a:t>fourni</a:t>
            </a:r>
            <a:r>
              <a:rPr lang="nl-NL" sz="2000" dirty="0"/>
              <a:t> s</a:t>
            </a:r>
            <a:r>
              <a:rPr lang="fr-FR" sz="2000" dirty="0"/>
              <a:t>é</a:t>
            </a:r>
            <a:r>
              <a:rPr lang="nl-NL" sz="2000" dirty="0"/>
              <a:t>par</a:t>
            </a:r>
            <a:r>
              <a:rPr lang="fr-FR" sz="2000" dirty="0"/>
              <a:t>é</a:t>
            </a:r>
            <a:r>
              <a:rPr lang="nl-NL" sz="2000" dirty="0"/>
              <a:t>ment </a:t>
            </a:r>
            <a:r>
              <a:rPr lang="nl-NL" sz="2000" dirty="0" err="1"/>
              <a:t>avec</a:t>
            </a:r>
            <a:r>
              <a:rPr lang="nl-NL" sz="2000" dirty="0"/>
              <a:t> les </a:t>
            </a:r>
            <a:r>
              <a:rPr lang="nl-NL" sz="2000" dirty="0" err="1"/>
              <a:t>produits</a:t>
            </a:r>
            <a:r>
              <a:rPr lang="nl-NL" sz="2000" dirty="0"/>
              <a:t> </a:t>
            </a:r>
            <a:r>
              <a:rPr lang="nl-NL" sz="2000" dirty="0" err="1"/>
              <a:t>sur</a:t>
            </a:r>
            <a:r>
              <a:rPr lang="nl-NL" sz="2000" dirty="0"/>
              <a:t> </a:t>
            </a:r>
            <a:r>
              <a:rPr lang="nl-NL" sz="2000" dirty="0" err="1"/>
              <a:t>une</a:t>
            </a:r>
            <a:r>
              <a:rPr lang="nl-NL" sz="2000" dirty="0"/>
              <a:t> palette. Les </a:t>
            </a:r>
            <a:r>
              <a:rPr lang="nl-NL" sz="2000" dirty="0" err="1"/>
              <a:t>magasins</a:t>
            </a:r>
            <a:r>
              <a:rPr lang="nl-NL" sz="2000" dirty="0"/>
              <a:t> </a:t>
            </a:r>
            <a:r>
              <a:rPr lang="nl-NL" sz="2000" dirty="0" err="1"/>
              <a:t>peuvent</a:t>
            </a:r>
            <a:r>
              <a:rPr lang="nl-NL" sz="2000" dirty="0"/>
              <a:t> </a:t>
            </a:r>
            <a:r>
              <a:rPr lang="nl-NL" sz="2000" dirty="0" err="1"/>
              <a:t>ainsi</a:t>
            </a:r>
            <a:r>
              <a:rPr lang="nl-NL" sz="2000" dirty="0"/>
              <a:t> </a:t>
            </a:r>
            <a:r>
              <a:rPr lang="nl-NL" sz="2000" dirty="0" err="1"/>
              <a:t>facilement</a:t>
            </a:r>
            <a:r>
              <a:rPr lang="nl-NL" sz="2000" dirty="0"/>
              <a:t> composer et s</a:t>
            </a:r>
            <a:r>
              <a:rPr lang="fr-FR" sz="2000" dirty="0"/>
              <a:t>é</a:t>
            </a:r>
            <a:r>
              <a:rPr lang="nl-NL" sz="2000" dirty="0" err="1"/>
              <a:t>curiser</a:t>
            </a:r>
            <a:r>
              <a:rPr lang="nl-NL" sz="2000" dirty="0"/>
              <a:t> la palette.</a:t>
            </a:r>
          </a:p>
        </p:txBody>
      </p:sp>
    </p:spTree>
    <p:extLst>
      <p:ext uri="{BB962C8B-B14F-4D97-AF65-F5344CB8AC3E}">
        <p14:creationId xmlns:p14="http://schemas.microsoft.com/office/powerpoint/2010/main" val="393154253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1588</TotalTime>
  <Words>1416</Words>
  <Application>Microsoft Office PowerPoint</Application>
  <PresentationFormat>Grand écran</PresentationFormat>
  <Paragraphs>375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Kantoorthema</vt:lpstr>
      <vt:lpstr>HIVER 2020</vt:lpstr>
      <vt:lpstr>Les raclettes &amp; grattoirs</vt:lpstr>
      <vt:lpstr>Présentation PowerPoint</vt:lpstr>
      <vt:lpstr>Les bâches anti-givre</vt:lpstr>
      <vt:lpstr>Les anti-buée</vt:lpstr>
      <vt:lpstr>Les chaînes neige</vt:lpstr>
      <vt:lpstr>Les Incontournables de l’hiver</vt:lpstr>
      <vt:lpstr>Les packs Hiver</vt:lpstr>
      <vt:lpstr>Les lave-glace</vt:lpstr>
      <vt:lpstr>Les liquides de  refroidissement</vt:lpstr>
      <vt:lpstr>Promo / Display</vt:lpstr>
      <vt:lpstr>Promo / Display</vt:lpstr>
      <vt:lpstr>Exemple de display</vt:lpstr>
      <vt:lpstr>Exemple de display</vt:lpstr>
      <vt:lpstr>Exemple de display / palette</vt:lpstr>
    </vt:vector>
  </TitlesOfParts>
  <Company>ZENS Holding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Voorinschrijving Winter</dc:title>
  <dc:creator>Sharon Ding</dc:creator>
  <cp:lastModifiedBy>Claude GUIRAUDON</cp:lastModifiedBy>
  <cp:revision>116</cp:revision>
  <cp:lastPrinted>2019-05-27T14:27:54Z</cp:lastPrinted>
  <dcterms:created xsi:type="dcterms:W3CDTF">2019-05-21T12:30:28Z</dcterms:created>
  <dcterms:modified xsi:type="dcterms:W3CDTF">2020-06-05T07:57:29Z</dcterms:modified>
</cp:coreProperties>
</file>